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3"/>
  </p:notesMasterIdLst>
  <p:sldIdLst>
    <p:sldId id="256" r:id="rId5"/>
    <p:sldId id="282" r:id="rId6"/>
    <p:sldId id="267" r:id="rId7"/>
    <p:sldId id="268" r:id="rId8"/>
    <p:sldId id="283" r:id="rId9"/>
    <p:sldId id="276" r:id="rId10"/>
    <p:sldId id="284" r:id="rId11"/>
    <p:sldId id="257" r:id="rId12"/>
    <p:sldId id="278" r:id="rId13"/>
    <p:sldId id="259" r:id="rId14"/>
    <p:sldId id="262" r:id="rId15"/>
    <p:sldId id="260" r:id="rId16"/>
    <p:sldId id="263" r:id="rId17"/>
    <p:sldId id="261" r:id="rId18"/>
    <p:sldId id="264" r:id="rId19"/>
    <p:sldId id="265" r:id="rId20"/>
    <p:sldId id="279" r:id="rId21"/>
    <p:sldId id="266" r:id="rId22"/>
    <p:sldId id="280" r:id="rId23"/>
    <p:sldId id="269" r:id="rId24"/>
    <p:sldId id="271" r:id="rId25"/>
    <p:sldId id="272" r:id="rId26"/>
    <p:sldId id="273" r:id="rId27"/>
    <p:sldId id="274" r:id="rId28"/>
    <p:sldId id="275" r:id="rId29"/>
    <p:sldId id="277" r:id="rId30"/>
    <p:sldId id="281"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ED5"/>
    <a:srgbClr val="0074C8"/>
    <a:srgbClr val="F36B16"/>
    <a:srgbClr val="722281"/>
    <a:srgbClr val="93D400"/>
    <a:srgbClr val="FFC52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D565C-34E0-4E25-B4E4-12A02FBC6E06}" v="567" dt="2023-01-26T22:45:16.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9" d="100"/>
          <a:sy n="99" d="100"/>
        </p:scale>
        <p:origin x="9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itzel" userId="b88d5862-de7e-4a9f-98ae-ad6325eb2646" providerId="ADAL" clId="{BE953141-9A48-4389-89AF-E56B0E8D71E1}"/>
    <pc:docChg chg="undo custSel addSld delSld modSld sldOrd modMainMaster">
      <pc:chgData name="Claire Mitzel" userId="b88d5862-de7e-4a9f-98ae-ad6325eb2646" providerId="ADAL" clId="{BE953141-9A48-4389-89AF-E56B0E8D71E1}" dt="2023-01-25T23:52:15.095" v="713" actId="20577"/>
      <pc:docMkLst>
        <pc:docMk/>
      </pc:docMkLst>
      <pc:sldChg chg="addSp modSp mod setBg">
        <pc:chgData name="Claire Mitzel" userId="b88d5862-de7e-4a9f-98ae-ad6325eb2646" providerId="ADAL" clId="{BE953141-9A48-4389-89AF-E56B0E8D71E1}" dt="2023-01-25T22:22:17.417" v="678" actId="2711"/>
        <pc:sldMkLst>
          <pc:docMk/>
          <pc:sldMk cId="909210967" sldId="256"/>
        </pc:sldMkLst>
        <pc:spChg chg="mod">
          <ac:chgData name="Claire Mitzel" userId="b88d5862-de7e-4a9f-98ae-ad6325eb2646" providerId="ADAL" clId="{BE953141-9A48-4389-89AF-E56B0E8D71E1}" dt="2023-01-25T22:22:10.941" v="677" actId="2711"/>
          <ac:spMkLst>
            <pc:docMk/>
            <pc:sldMk cId="909210967" sldId="256"/>
            <ac:spMk id="2" creationId="{DB515F0A-1794-1C81-E36A-A65786582A0F}"/>
          </ac:spMkLst>
        </pc:spChg>
        <pc:spChg chg="mod">
          <ac:chgData name="Claire Mitzel" userId="b88d5862-de7e-4a9f-98ae-ad6325eb2646" providerId="ADAL" clId="{BE953141-9A48-4389-89AF-E56B0E8D71E1}" dt="2023-01-25T22:22:17.417" v="678" actId="2711"/>
          <ac:spMkLst>
            <pc:docMk/>
            <pc:sldMk cId="909210967" sldId="256"/>
            <ac:spMk id="3" creationId="{DBC24171-3BBB-6AF5-BDE8-A370C3400D08}"/>
          </ac:spMkLst>
        </pc:spChg>
        <pc:spChg chg="add">
          <ac:chgData name="Claire Mitzel" userId="b88d5862-de7e-4a9f-98ae-ad6325eb2646" providerId="ADAL" clId="{BE953141-9A48-4389-89AF-E56B0E8D71E1}" dt="2023-01-25T21:26:33.182" v="24" actId="26606"/>
          <ac:spMkLst>
            <pc:docMk/>
            <pc:sldMk cId="909210967" sldId="256"/>
            <ac:spMk id="12" creationId="{DB48365C-39E4-41C6-B96C-26408CCFA7EE}"/>
          </ac:spMkLst>
        </pc:spChg>
        <pc:spChg chg="add">
          <ac:chgData name="Claire Mitzel" userId="b88d5862-de7e-4a9f-98ae-ad6325eb2646" providerId="ADAL" clId="{BE953141-9A48-4389-89AF-E56B0E8D71E1}" dt="2023-01-25T21:26:33.182" v="24" actId="26606"/>
          <ac:spMkLst>
            <pc:docMk/>
            <pc:sldMk cId="909210967" sldId="256"/>
            <ac:spMk id="14" creationId="{86C03931-92CB-4E6A-822B-50DE062110B8}"/>
          </ac:spMkLst>
        </pc:spChg>
        <pc:spChg chg="add">
          <ac:chgData name="Claire Mitzel" userId="b88d5862-de7e-4a9f-98ae-ad6325eb2646" providerId="ADAL" clId="{BE953141-9A48-4389-89AF-E56B0E8D71E1}" dt="2023-01-25T21:26:33.182" v="24" actId="26606"/>
          <ac:spMkLst>
            <pc:docMk/>
            <pc:sldMk cId="909210967" sldId="256"/>
            <ac:spMk id="18" creationId="{25217770-871E-441F-AD70-16C1E0D561D5}"/>
          </ac:spMkLst>
        </pc:spChg>
        <pc:spChg chg="add">
          <ac:chgData name="Claire Mitzel" userId="b88d5862-de7e-4a9f-98ae-ad6325eb2646" providerId="ADAL" clId="{BE953141-9A48-4389-89AF-E56B0E8D71E1}" dt="2023-01-25T21:26:33.182" v="24" actId="26606"/>
          <ac:spMkLst>
            <pc:docMk/>
            <pc:sldMk cId="909210967" sldId="256"/>
            <ac:spMk id="20" creationId="{FA31D9BD-07E7-4FED-9A0B-DD9B6EC49B7A}"/>
          </ac:spMkLst>
        </pc:spChg>
        <pc:spChg chg="add">
          <ac:chgData name="Claire Mitzel" userId="b88d5862-de7e-4a9f-98ae-ad6325eb2646" providerId="ADAL" clId="{BE953141-9A48-4389-89AF-E56B0E8D71E1}" dt="2023-01-25T21:26:33.182" v="24" actId="26606"/>
          <ac:spMkLst>
            <pc:docMk/>
            <pc:sldMk cId="909210967" sldId="256"/>
            <ac:spMk id="22" creationId="{83F450D6-4ADD-4996-A79D-C5304C2F9AAD}"/>
          </ac:spMkLst>
        </pc:spChg>
        <pc:picChg chg="add mod ord modCrop">
          <ac:chgData name="Claire Mitzel" userId="b88d5862-de7e-4a9f-98ae-ad6325eb2646" providerId="ADAL" clId="{BE953141-9A48-4389-89AF-E56B0E8D71E1}" dt="2023-01-25T21:26:33.182" v="24" actId="26606"/>
          <ac:picMkLst>
            <pc:docMk/>
            <pc:sldMk cId="909210967" sldId="256"/>
            <ac:picMk id="5" creationId="{9F680416-5F4C-5E30-9446-BB6989B2549A}"/>
          </ac:picMkLst>
        </pc:picChg>
        <pc:picChg chg="add mod modCrop">
          <ac:chgData name="Claire Mitzel" userId="b88d5862-de7e-4a9f-98ae-ad6325eb2646" providerId="ADAL" clId="{BE953141-9A48-4389-89AF-E56B0E8D71E1}" dt="2023-01-25T21:26:51.842" v="28" actId="1076"/>
          <ac:picMkLst>
            <pc:docMk/>
            <pc:sldMk cId="909210967" sldId="256"/>
            <ac:picMk id="7" creationId="{DEEE60A4-C40A-070F-DD82-BFC09C5C237A}"/>
          </ac:picMkLst>
        </pc:picChg>
        <pc:cxnChg chg="add">
          <ac:chgData name="Claire Mitzel" userId="b88d5862-de7e-4a9f-98ae-ad6325eb2646" providerId="ADAL" clId="{BE953141-9A48-4389-89AF-E56B0E8D71E1}" dt="2023-01-25T21:26:33.182" v="24" actId="26606"/>
          <ac:cxnSpMkLst>
            <pc:docMk/>
            <pc:sldMk cId="909210967" sldId="256"/>
            <ac:cxnSpMk id="16" creationId="{45D924A8-0CBC-4398-8B74-63D26D33B8DF}"/>
          </ac:cxnSpMkLst>
        </pc:cxnChg>
      </pc:sldChg>
      <pc:sldChg chg="modSp mod setBg">
        <pc:chgData name="Claire Mitzel" userId="b88d5862-de7e-4a9f-98ae-ad6325eb2646" providerId="ADAL" clId="{BE953141-9A48-4389-89AF-E56B0E8D71E1}" dt="2023-01-25T22:11:53.064" v="675"/>
        <pc:sldMkLst>
          <pc:docMk/>
          <pc:sldMk cId="3859193540" sldId="257"/>
        </pc:sldMkLst>
        <pc:spChg chg="mod">
          <ac:chgData name="Claire Mitzel" userId="b88d5862-de7e-4a9f-98ae-ad6325eb2646" providerId="ADAL" clId="{BE953141-9A48-4389-89AF-E56B0E8D71E1}" dt="2023-01-25T21:27:29.547" v="31" actId="207"/>
          <ac:spMkLst>
            <pc:docMk/>
            <pc:sldMk cId="3859193540" sldId="257"/>
            <ac:spMk id="2" creationId="{E230304D-555C-5C31-6D99-BB64FB7C780F}"/>
          </ac:spMkLst>
        </pc:spChg>
        <pc:spChg chg="mod">
          <ac:chgData name="Claire Mitzel" userId="b88d5862-de7e-4a9f-98ae-ad6325eb2646" providerId="ADAL" clId="{BE953141-9A48-4389-89AF-E56B0E8D71E1}" dt="2023-01-25T21:27:45.831" v="35" actId="403"/>
          <ac:spMkLst>
            <pc:docMk/>
            <pc:sldMk cId="3859193540" sldId="257"/>
            <ac:spMk id="10" creationId="{D17AF1C5-5FB7-1507-7956-07340223C1C4}"/>
          </ac:spMkLst>
        </pc:spChg>
      </pc:sldChg>
      <pc:sldChg chg="addSp delSp modSp mod">
        <pc:chgData name="Claire Mitzel" userId="b88d5862-de7e-4a9f-98ae-ad6325eb2646" providerId="ADAL" clId="{BE953141-9A48-4389-89AF-E56B0E8D71E1}" dt="2023-01-25T22:05:51.040" v="338" actId="1076"/>
        <pc:sldMkLst>
          <pc:docMk/>
          <pc:sldMk cId="2487948625" sldId="262"/>
        </pc:sldMkLst>
        <pc:spChg chg="del">
          <ac:chgData name="Claire Mitzel" userId="b88d5862-de7e-4a9f-98ae-ad6325eb2646" providerId="ADAL" clId="{BE953141-9A48-4389-89AF-E56B0E8D71E1}" dt="2023-01-25T21:29:08.069" v="52" actId="478"/>
          <ac:spMkLst>
            <pc:docMk/>
            <pc:sldMk cId="2487948625" sldId="262"/>
            <ac:spMk id="3" creationId="{7F5FFB54-20A8-4AB0-53BC-9BFC90F594A1}"/>
          </ac:spMkLst>
        </pc:spChg>
        <pc:spChg chg="add del mod">
          <ac:chgData name="Claire Mitzel" userId="b88d5862-de7e-4a9f-98ae-ad6325eb2646" providerId="ADAL" clId="{BE953141-9A48-4389-89AF-E56B0E8D71E1}" dt="2023-01-25T21:29:12.843" v="54" actId="478"/>
          <ac:spMkLst>
            <pc:docMk/>
            <pc:sldMk cId="2487948625" sldId="262"/>
            <ac:spMk id="5" creationId="{D7AB859D-A2AE-E459-8249-4837B32DA90B}"/>
          </ac:spMkLst>
        </pc:spChg>
        <pc:spChg chg="mod">
          <ac:chgData name="Claire Mitzel" userId="b88d5862-de7e-4a9f-98ae-ad6325eb2646" providerId="ADAL" clId="{BE953141-9A48-4389-89AF-E56B0E8D71E1}" dt="2023-01-25T21:29:11.365" v="53" actId="1076"/>
          <ac:spMkLst>
            <pc:docMk/>
            <pc:sldMk cId="2487948625" sldId="262"/>
            <ac:spMk id="10" creationId="{D17AF1C5-5FB7-1507-7956-07340223C1C4}"/>
          </ac:spMkLst>
        </pc:spChg>
        <pc:picChg chg="add mod modCrop">
          <ac:chgData name="Claire Mitzel" userId="b88d5862-de7e-4a9f-98ae-ad6325eb2646" providerId="ADAL" clId="{BE953141-9A48-4389-89AF-E56B0E8D71E1}" dt="2023-01-25T22:05:51.040" v="338" actId="1076"/>
          <ac:picMkLst>
            <pc:docMk/>
            <pc:sldMk cId="2487948625" sldId="262"/>
            <ac:picMk id="7" creationId="{6A81FE99-B03C-216C-0F11-B2B788395530}"/>
          </ac:picMkLst>
        </pc:picChg>
        <pc:picChg chg="del">
          <ac:chgData name="Claire Mitzel" userId="b88d5862-de7e-4a9f-98ae-ad6325eb2646" providerId="ADAL" clId="{BE953141-9A48-4389-89AF-E56B0E8D71E1}" dt="2023-01-25T21:29:05.069" v="51" actId="478"/>
          <ac:picMkLst>
            <pc:docMk/>
            <pc:sldMk cId="2487948625" sldId="262"/>
            <ac:picMk id="9" creationId="{489B5BE3-3BEB-C1BB-6943-9D4F23CB5EA3}"/>
          </ac:picMkLst>
        </pc:picChg>
      </pc:sldChg>
      <pc:sldChg chg="addSp delSp modSp mod">
        <pc:chgData name="Claire Mitzel" userId="b88d5862-de7e-4a9f-98ae-ad6325eb2646" providerId="ADAL" clId="{BE953141-9A48-4389-89AF-E56B0E8D71E1}" dt="2023-01-25T22:04:18.288" v="315" actId="1440"/>
        <pc:sldMkLst>
          <pc:docMk/>
          <pc:sldMk cId="4061680258" sldId="263"/>
        </pc:sldMkLst>
        <pc:spChg chg="del">
          <ac:chgData name="Claire Mitzel" userId="b88d5862-de7e-4a9f-98ae-ad6325eb2646" providerId="ADAL" clId="{BE953141-9A48-4389-89AF-E56B0E8D71E1}" dt="2023-01-25T21:31:37.755" v="67" actId="478"/>
          <ac:spMkLst>
            <pc:docMk/>
            <pc:sldMk cId="4061680258" sldId="263"/>
            <ac:spMk id="3" creationId="{6F6F0D5B-C840-9617-D139-B1794643D761}"/>
          </ac:spMkLst>
        </pc:spChg>
        <pc:spChg chg="add del mod">
          <ac:chgData name="Claire Mitzel" userId="b88d5862-de7e-4a9f-98ae-ad6325eb2646" providerId="ADAL" clId="{BE953141-9A48-4389-89AF-E56B0E8D71E1}" dt="2023-01-25T21:31:39.268" v="68" actId="478"/>
          <ac:spMkLst>
            <pc:docMk/>
            <pc:sldMk cId="4061680258" sldId="263"/>
            <ac:spMk id="5" creationId="{AD89F21D-EC9F-8BC0-D136-BF4B81D17553}"/>
          </ac:spMkLst>
        </pc:spChg>
        <pc:spChg chg="mod">
          <ac:chgData name="Claire Mitzel" userId="b88d5862-de7e-4a9f-98ae-ad6325eb2646" providerId="ADAL" clId="{BE953141-9A48-4389-89AF-E56B0E8D71E1}" dt="2023-01-25T21:32:41.671" v="84" actId="20577"/>
          <ac:spMkLst>
            <pc:docMk/>
            <pc:sldMk cId="4061680258" sldId="263"/>
            <ac:spMk id="10" creationId="{D17AF1C5-5FB7-1507-7956-07340223C1C4}"/>
          </ac:spMkLst>
        </pc:spChg>
        <pc:picChg chg="add del mod">
          <ac:chgData name="Claire Mitzel" userId="b88d5862-de7e-4a9f-98ae-ad6325eb2646" providerId="ADAL" clId="{BE953141-9A48-4389-89AF-E56B0E8D71E1}" dt="2023-01-25T21:32:11.587" v="77" actId="478"/>
          <ac:picMkLst>
            <pc:docMk/>
            <pc:sldMk cId="4061680258" sldId="263"/>
            <ac:picMk id="7" creationId="{A0373A30-D96D-D253-E641-DF915FE3326D}"/>
          </ac:picMkLst>
        </pc:picChg>
        <pc:picChg chg="del">
          <ac:chgData name="Claire Mitzel" userId="b88d5862-de7e-4a9f-98ae-ad6325eb2646" providerId="ADAL" clId="{BE953141-9A48-4389-89AF-E56B0E8D71E1}" dt="2023-01-25T21:31:29.079" v="66" actId="478"/>
          <ac:picMkLst>
            <pc:docMk/>
            <pc:sldMk cId="4061680258" sldId="263"/>
            <ac:picMk id="9" creationId="{489B5BE3-3BEB-C1BB-6943-9D4F23CB5EA3}"/>
          </ac:picMkLst>
        </pc:picChg>
        <pc:picChg chg="add mod">
          <ac:chgData name="Claire Mitzel" userId="b88d5862-de7e-4a9f-98ae-ad6325eb2646" providerId="ADAL" clId="{BE953141-9A48-4389-89AF-E56B0E8D71E1}" dt="2023-01-25T22:04:18.288" v="315" actId="1440"/>
          <ac:picMkLst>
            <pc:docMk/>
            <pc:sldMk cId="4061680258" sldId="263"/>
            <ac:picMk id="11" creationId="{2A5698A8-9485-50BB-5943-B1CB3105C48C}"/>
          </ac:picMkLst>
        </pc:picChg>
      </pc:sldChg>
      <pc:sldChg chg="addSp delSp modSp mod">
        <pc:chgData name="Claire Mitzel" userId="b88d5862-de7e-4a9f-98ae-ad6325eb2646" providerId="ADAL" clId="{BE953141-9A48-4389-89AF-E56B0E8D71E1}" dt="2023-01-25T22:04:24.453" v="316" actId="1440"/>
        <pc:sldMkLst>
          <pc:docMk/>
          <pc:sldMk cId="4045632773" sldId="264"/>
        </pc:sldMkLst>
        <pc:spChg chg="del">
          <ac:chgData name="Claire Mitzel" userId="b88d5862-de7e-4a9f-98ae-ad6325eb2646" providerId="ADAL" clId="{BE953141-9A48-4389-89AF-E56B0E8D71E1}" dt="2023-01-25T21:32:46.604" v="85" actId="478"/>
          <ac:spMkLst>
            <pc:docMk/>
            <pc:sldMk cId="4045632773" sldId="264"/>
            <ac:spMk id="3" creationId="{6CBEF556-1224-9BC1-7019-D14522EA48FF}"/>
          </ac:spMkLst>
        </pc:spChg>
        <pc:spChg chg="mod">
          <ac:chgData name="Claire Mitzel" userId="b88d5862-de7e-4a9f-98ae-ad6325eb2646" providerId="ADAL" clId="{BE953141-9A48-4389-89AF-E56B0E8D71E1}" dt="2023-01-25T21:36:50.423" v="107" actId="20577"/>
          <ac:spMkLst>
            <pc:docMk/>
            <pc:sldMk cId="4045632773" sldId="264"/>
            <ac:spMk id="4" creationId="{BE5F6504-59AB-FE2F-BCC1-9FEC8584750B}"/>
          </ac:spMkLst>
        </pc:spChg>
        <pc:spChg chg="add del mod">
          <ac:chgData name="Claire Mitzel" userId="b88d5862-de7e-4a9f-98ae-ad6325eb2646" providerId="ADAL" clId="{BE953141-9A48-4389-89AF-E56B0E8D71E1}" dt="2023-01-25T21:36:26.206" v="97" actId="931"/>
          <ac:spMkLst>
            <pc:docMk/>
            <pc:sldMk cId="4045632773" sldId="264"/>
            <ac:spMk id="8" creationId="{B2130167-6252-57FB-0101-4D59651AF10F}"/>
          </ac:spMkLst>
        </pc:spChg>
        <pc:picChg chg="add del mod">
          <ac:chgData name="Claire Mitzel" userId="b88d5862-de7e-4a9f-98ae-ad6325eb2646" providerId="ADAL" clId="{BE953141-9A48-4389-89AF-E56B0E8D71E1}" dt="2023-01-25T21:33:53.292" v="95" actId="478"/>
          <ac:picMkLst>
            <pc:docMk/>
            <pc:sldMk cId="4045632773" sldId="264"/>
            <ac:picMk id="6" creationId="{96E25ADD-60EB-823C-496C-A79BBE45FDC4}"/>
          </ac:picMkLst>
        </pc:picChg>
        <pc:picChg chg="del mod">
          <ac:chgData name="Claire Mitzel" userId="b88d5862-de7e-4a9f-98ae-ad6325eb2646" providerId="ADAL" clId="{BE953141-9A48-4389-89AF-E56B0E8D71E1}" dt="2023-01-25T21:36:01.127" v="96" actId="478"/>
          <ac:picMkLst>
            <pc:docMk/>
            <pc:sldMk cId="4045632773" sldId="264"/>
            <ac:picMk id="9" creationId="{489B5BE3-3BEB-C1BB-6943-9D4F23CB5EA3}"/>
          </ac:picMkLst>
        </pc:picChg>
        <pc:picChg chg="add mod modCrop">
          <ac:chgData name="Claire Mitzel" userId="b88d5862-de7e-4a9f-98ae-ad6325eb2646" providerId="ADAL" clId="{BE953141-9A48-4389-89AF-E56B0E8D71E1}" dt="2023-01-25T22:04:24.453" v="316" actId="1440"/>
          <ac:picMkLst>
            <pc:docMk/>
            <pc:sldMk cId="4045632773" sldId="264"/>
            <ac:picMk id="11" creationId="{09D3F202-3FED-B406-E639-8DB72FB86065}"/>
          </ac:picMkLst>
        </pc:picChg>
      </pc:sldChg>
      <pc:sldChg chg="addSp delSp modSp mod">
        <pc:chgData name="Claire Mitzel" userId="b88d5862-de7e-4a9f-98ae-ad6325eb2646" providerId="ADAL" clId="{BE953141-9A48-4389-89AF-E56B0E8D71E1}" dt="2023-01-25T22:04:29.977" v="317" actId="1440"/>
        <pc:sldMkLst>
          <pc:docMk/>
          <pc:sldMk cId="3484509614" sldId="265"/>
        </pc:sldMkLst>
        <pc:spChg chg="add del">
          <ac:chgData name="Claire Mitzel" userId="b88d5862-de7e-4a9f-98ae-ad6325eb2646" providerId="ADAL" clId="{BE953141-9A48-4389-89AF-E56B0E8D71E1}" dt="2023-01-25T21:37:15.734" v="114" actId="478"/>
          <ac:spMkLst>
            <pc:docMk/>
            <pc:sldMk cId="3484509614" sldId="265"/>
            <ac:spMk id="7" creationId="{3CC6CDE4-8211-50BF-C4D2-EE4B6ABDB3BC}"/>
          </ac:spMkLst>
        </pc:spChg>
        <pc:spChg chg="mod">
          <ac:chgData name="Claire Mitzel" userId="b88d5862-de7e-4a9f-98ae-ad6325eb2646" providerId="ADAL" clId="{BE953141-9A48-4389-89AF-E56B0E8D71E1}" dt="2023-01-25T21:37:06.120" v="111" actId="403"/>
          <ac:spMkLst>
            <pc:docMk/>
            <pc:sldMk cId="3484509614" sldId="265"/>
            <ac:spMk id="10" creationId="{D62635C7-F95E-CB15-45A8-FC5D16F4F238}"/>
          </ac:spMkLst>
        </pc:spChg>
        <pc:picChg chg="mod">
          <ac:chgData name="Claire Mitzel" userId="b88d5862-de7e-4a9f-98ae-ad6325eb2646" providerId="ADAL" clId="{BE953141-9A48-4389-89AF-E56B0E8D71E1}" dt="2023-01-25T22:04:29.977" v="317" actId="1440"/>
          <ac:picMkLst>
            <pc:docMk/>
            <pc:sldMk cId="3484509614" sldId="265"/>
            <ac:picMk id="6" creationId="{F45F2119-5505-9996-FCE3-7502B9AB1F5F}"/>
          </ac:picMkLst>
        </pc:picChg>
      </pc:sldChg>
      <pc:sldChg chg="addSp delSp modSp mod">
        <pc:chgData name="Claire Mitzel" userId="b88d5862-de7e-4a9f-98ae-ad6325eb2646" providerId="ADAL" clId="{BE953141-9A48-4389-89AF-E56B0E8D71E1}" dt="2023-01-25T22:04:38.554" v="319" actId="1440"/>
        <pc:sldMkLst>
          <pc:docMk/>
          <pc:sldMk cId="3877557448" sldId="266"/>
        </pc:sldMkLst>
        <pc:spChg chg="mod">
          <ac:chgData name="Claire Mitzel" userId="b88d5862-de7e-4a9f-98ae-ad6325eb2646" providerId="ADAL" clId="{BE953141-9A48-4389-89AF-E56B0E8D71E1}" dt="2023-01-25T21:43:11.843" v="171" actId="403"/>
          <ac:spMkLst>
            <pc:docMk/>
            <pc:sldMk cId="3877557448" sldId="266"/>
            <ac:spMk id="10" creationId="{D62635C7-F95E-CB15-45A8-FC5D16F4F238}"/>
          </ac:spMkLst>
        </pc:spChg>
        <pc:picChg chg="del mod">
          <ac:chgData name="Claire Mitzel" userId="b88d5862-de7e-4a9f-98ae-ad6325eb2646" providerId="ADAL" clId="{BE953141-9A48-4389-89AF-E56B0E8D71E1}" dt="2023-01-25T21:41:28.075" v="143" actId="478"/>
          <ac:picMkLst>
            <pc:docMk/>
            <pc:sldMk cId="3877557448" sldId="266"/>
            <ac:picMk id="6" creationId="{F45F2119-5505-9996-FCE3-7502B9AB1F5F}"/>
          </ac:picMkLst>
        </pc:picChg>
        <pc:picChg chg="add mod">
          <ac:chgData name="Claire Mitzel" userId="b88d5862-de7e-4a9f-98ae-ad6325eb2646" providerId="ADAL" clId="{BE953141-9A48-4389-89AF-E56B0E8D71E1}" dt="2023-01-25T22:04:38.554" v="319" actId="1440"/>
          <ac:picMkLst>
            <pc:docMk/>
            <pc:sldMk cId="3877557448" sldId="266"/>
            <ac:picMk id="7" creationId="{00715D55-E588-54F4-27E1-C0A828F774E2}"/>
          </ac:picMkLst>
        </pc:picChg>
      </pc:sldChg>
      <pc:sldChg chg="addSp delSp modSp mod ord">
        <pc:chgData name="Claire Mitzel" userId="b88d5862-de7e-4a9f-98ae-ad6325eb2646" providerId="ADAL" clId="{BE953141-9A48-4389-89AF-E56B0E8D71E1}" dt="2023-01-25T22:22:38.893" v="681" actId="2711"/>
        <pc:sldMkLst>
          <pc:docMk/>
          <pc:sldMk cId="807832979" sldId="267"/>
        </pc:sldMkLst>
        <pc:spChg chg="mod">
          <ac:chgData name="Claire Mitzel" userId="b88d5862-de7e-4a9f-98ae-ad6325eb2646" providerId="ADAL" clId="{BE953141-9A48-4389-89AF-E56B0E8D71E1}" dt="2023-01-25T22:22:31.955" v="680" actId="2711"/>
          <ac:spMkLst>
            <pc:docMk/>
            <pc:sldMk cId="807832979" sldId="267"/>
            <ac:spMk id="2" creationId="{E230304D-555C-5C31-6D99-BB64FB7C780F}"/>
          </ac:spMkLst>
        </pc:spChg>
        <pc:spChg chg="add del mod">
          <ac:chgData name="Claire Mitzel" userId="b88d5862-de7e-4a9f-98ae-ad6325eb2646" providerId="ADAL" clId="{BE953141-9A48-4389-89AF-E56B0E8D71E1}" dt="2023-01-25T21:55:27.347" v="222" actId="478"/>
          <ac:spMkLst>
            <pc:docMk/>
            <pc:sldMk cId="807832979" sldId="267"/>
            <ac:spMk id="5" creationId="{56A41A6E-AC18-5856-9EA9-ED94EFA06567}"/>
          </ac:spMkLst>
        </pc:spChg>
        <pc:spChg chg="mod">
          <ac:chgData name="Claire Mitzel" userId="b88d5862-de7e-4a9f-98ae-ad6325eb2646" providerId="ADAL" clId="{BE953141-9A48-4389-89AF-E56B0E8D71E1}" dt="2023-01-25T22:22:38.893" v="681" actId="2711"/>
          <ac:spMkLst>
            <pc:docMk/>
            <pc:sldMk cId="807832979" sldId="267"/>
            <ac:spMk id="10" creationId="{D62635C7-F95E-CB15-45A8-FC5D16F4F238}"/>
          </ac:spMkLst>
        </pc:spChg>
        <pc:picChg chg="mod">
          <ac:chgData name="Claire Mitzel" userId="b88d5862-de7e-4a9f-98ae-ad6325eb2646" providerId="ADAL" clId="{BE953141-9A48-4389-89AF-E56B0E8D71E1}" dt="2023-01-25T22:05:32.188" v="334" actId="1440"/>
          <ac:picMkLst>
            <pc:docMk/>
            <pc:sldMk cId="807832979" sldId="267"/>
            <ac:picMk id="6" creationId="{F45F2119-5505-9996-FCE3-7502B9AB1F5F}"/>
          </ac:picMkLst>
        </pc:picChg>
      </pc:sldChg>
      <pc:sldChg chg="addSp delSp modSp mod ord">
        <pc:chgData name="Claire Mitzel" userId="b88d5862-de7e-4a9f-98ae-ad6325eb2646" providerId="ADAL" clId="{BE953141-9A48-4389-89AF-E56B0E8D71E1}" dt="2023-01-25T23:52:15.095" v="713" actId="20577"/>
        <pc:sldMkLst>
          <pc:docMk/>
          <pc:sldMk cId="3373484217" sldId="268"/>
        </pc:sldMkLst>
        <pc:spChg chg="mod">
          <ac:chgData name="Claire Mitzel" userId="b88d5862-de7e-4a9f-98ae-ad6325eb2646" providerId="ADAL" clId="{BE953141-9A48-4389-89AF-E56B0E8D71E1}" dt="2023-01-25T22:23:45.627" v="686" actId="2711"/>
          <ac:spMkLst>
            <pc:docMk/>
            <pc:sldMk cId="3373484217" sldId="268"/>
            <ac:spMk id="2" creationId="{E230304D-555C-5C31-6D99-BB64FB7C780F}"/>
          </ac:spMkLst>
        </pc:spChg>
        <pc:spChg chg="del">
          <ac:chgData name="Claire Mitzel" userId="b88d5862-de7e-4a9f-98ae-ad6325eb2646" providerId="ADAL" clId="{BE953141-9A48-4389-89AF-E56B0E8D71E1}" dt="2023-01-25T21:43:20.621" v="173" actId="478"/>
          <ac:spMkLst>
            <pc:docMk/>
            <pc:sldMk cId="3373484217" sldId="268"/>
            <ac:spMk id="3" creationId="{6CBEF556-1224-9BC1-7019-D14522EA48FF}"/>
          </ac:spMkLst>
        </pc:spChg>
        <pc:spChg chg="mod">
          <ac:chgData name="Claire Mitzel" userId="b88d5862-de7e-4a9f-98ae-ad6325eb2646" providerId="ADAL" clId="{BE953141-9A48-4389-89AF-E56B0E8D71E1}" dt="2023-01-25T23:52:15.095" v="713" actId="20577"/>
          <ac:spMkLst>
            <pc:docMk/>
            <pc:sldMk cId="3373484217" sldId="268"/>
            <ac:spMk id="10" creationId="{D62635C7-F95E-CB15-45A8-FC5D16F4F238}"/>
          </ac:spMkLst>
        </pc:spChg>
        <pc:picChg chg="add mod modCrop">
          <ac:chgData name="Claire Mitzel" userId="b88d5862-de7e-4a9f-98ae-ad6325eb2646" providerId="ADAL" clId="{BE953141-9A48-4389-89AF-E56B0E8D71E1}" dt="2023-01-25T23:52:01.313" v="710" actId="1076"/>
          <ac:picMkLst>
            <pc:docMk/>
            <pc:sldMk cId="3373484217" sldId="268"/>
            <ac:picMk id="5" creationId="{FCB68D3C-8F7E-376B-8EF9-3F588CDB8CBE}"/>
          </ac:picMkLst>
        </pc:picChg>
        <pc:picChg chg="del">
          <ac:chgData name="Claire Mitzel" userId="b88d5862-de7e-4a9f-98ae-ad6325eb2646" providerId="ADAL" clId="{BE953141-9A48-4389-89AF-E56B0E8D71E1}" dt="2023-01-25T21:43:19.532" v="172" actId="478"/>
          <ac:picMkLst>
            <pc:docMk/>
            <pc:sldMk cId="3373484217" sldId="268"/>
            <ac:picMk id="6" creationId="{F45F2119-5505-9996-FCE3-7502B9AB1F5F}"/>
          </ac:picMkLst>
        </pc:picChg>
      </pc:sldChg>
      <pc:sldChg chg="modSp mod">
        <pc:chgData name="Claire Mitzel" userId="b88d5862-de7e-4a9f-98ae-ad6325eb2646" providerId="ADAL" clId="{BE953141-9A48-4389-89AF-E56B0E8D71E1}" dt="2023-01-25T22:04:47.567" v="321" actId="1440"/>
        <pc:sldMkLst>
          <pc:docMk/>
          <pc:sldMk cId="1169625759" sldId="269"/>
        </pc:sldMkLst>
        <pc:spChg chg="mod">
          <ac:chgData name="Claire Mitzel" userId="b88d5862-de7e-4a9f-98ae-ad6325eb2646" providerId="ADAL" clId="{BE953141-9A48-4389-89AF-E56B0E8D71E1}" dt="2023-01-25T21:45:22.084" v="181" actId="1076"/>
          <ac:spMkLst>
            <pc:docMk/>
            <pc:sldMk cId="1169625759" sldId="269"/>
            <ac:spMk id="3" creationId="{6CBEF556-1224-9BC1-7019-D14522EA48FF}"/>
          </ac:spMkLst>
        </pc:spChg>
        <pc:picChg chg="mod modCrop">
          <ac:chgData name="Claire Mitzel" userId="b88d5862-de7e-4a9f-98ae-ad6325eb2646" providerId="ADAL" clId="{BE953141-9A48-4389-89AF-E56B0E8D71E1}" dt="2023-01-25T22:04:47.567" v="321" actId="1440"/>
          <ac:picMkLst>
            <pc:docMk/>
            <pc:sldMk cId="1169625759" sldId="269"/>
            <ac:picMk id="6" creationId="{F45F2119-5505-9996-FCE3-7502B9AB1F5F}"/>
          </ac:picMkLst>
        </pc:picChg>
      </pc:sldChg>
      <pc:sldChg chg="addSp delSp modSp mod">
        <pc:chgData name="Claire Mitzel" userId="b88d5862-de7e-4a9f-98ae-ad6325eb2646" providerId="ADAL" clId="{BE953141-9A48-4389-89AF-E56B0E8D71E1}" dt="2023-01-25T22:04:51.587" v="322" actId="1440"/>
        <pc:sldMkLst>
          <pc:docMk/>
          <pc:sldMk cId="135694068" sldId="271"/>
        </pc:sldMkLst>
        <pc:spChg chg="del">
          <ac:chgData name="Claire Mitzel" userId="b88d5862-de7e-4a9f-98ae-ad6325eb2646" providerId="ADAL" clId="{BE953141-9A48-4389-89AF-E56B0E8D71E1}" dt="2023-01-25T21:45:29.115" v="183" actId="478"/>
          <ac:spMkLst>
            <pc:docMk/>
            <pc:sldMk cId="135694068" sldId="271"/>
            <ac:spMk id="3" creationId="{6CBEF556-1224-9BC1-7019-D14522EA48FF}"/>
          </ac:spMkLst>
        </pc:spChg>
        <pc:spChg chg="mod">
          <ac:chgData name="Claire Mitzel" userId="b88d5862-de7e-4a9f-98ae-ad6325eb2646" providerId="ADAL" clId="{BE953141-9A48-4389-89AF-E56B0E8D71E1}" dt="2023-01-25T21:45:32.941" v="184" actId="1076"/>
          <ac:spMkLst>
            <pc:docMk/>
            <pc:sldMk cId="135694068" sldId="271"/>
            <ac:spMk id="5" creationId="{12449A38-69BD-3E0F-C973-257064058AD3}"/>
          </ac:spMkLst>
        </pc:spChg>
        <pc:picChg chg="del">
          <ac:chgData name="Claire Mitzel" userId="b88d5862-de7e-4a9f-98ae-ad6325eb2646" providerId="ADAL" clId="{BE953141-9A48-4389-89AF-E56B0E8D71E1}" dt="2023-01-25T21:45:27.429" v="182" actId="478"/>
          <ac:picMkLst>
            <pc:docMk/>
            <pc:sldMk cId="135694068" sldId="271"/>
            <ac:picMk id="6" creationId="{F45F2119-5505-9996-FCE3-7502B9AB1F5F}"/>
          </ac:picMkLst>
        </pc:picChg>
        <pc:picChg chg="add mod modCrop">
          <ac:chgData name="Claire Mitzel" userId="b88d5862-de7e-4a9f-98ae-ad6325eb2646" providerId="ADAL" clId="{BE953141-9A48-4389-89AF-E56B0E8D71E1}" dt="2023-01-25T22:04:51.587" v="322" actId="1440"/>
          <ac:picMkLst>
            <pc:docMk/>
            <pc:sldMk cId="135694068" sldId="271"/>
            <ac:picMk id="8" creationId="{1885F028-847E-78C4-DE57-623089A1E048}"/>
          </ac:picMkLst>
        </pc:picChg>
      </pc:sldChg>
      <pc:sldChg chg="modSp mod">
        <pc:chgData name="Claire Mitzel" userId="b88d5862-de7e-4a9f-98ae-ad6325eb2646" providerId="ADAL" clId="{BE953141-9A48-4389-89AF-E56B0E8D71E1}" dt="2023-01-25T22:04:56.079" v="323" actId="1440"/>
        <pc:sldMkLst>
          <pc:docMk/>
          <pc:sldMk cId="935230324" sldId="272"/>
        </pc:sldMkLst>
        <pc:picChg chg="mod">
          <ac:chgData name="Claire Mitzel" userId="b88d5862-de7e-4a9f-98ae-ad6325eb2646" providerId="ADAL" clId="{BE953141-9A48-4389-89AF-E56B0E8D71E1}" dt="2023-01-25T22:04:56.079" v="323" actId="1440"/>
          <ac:picMkLst>
            <pc:docMk/>
            <pc:sldMk cId="935230324" sldId="272"/>
            <ac:picMk id="6" creationId="{F45F2119-5505-9996-FCE3-7502B9AB1F5F}"/>
          </ac:picMkLst>
        </pc:picChg>
      </pc:sldChg>
      <pc:sldChg chg="addSp delSp modSp mod">
        <pc:chgData name="Claire Mitzel" userId="b88d5862-de7e-4a9f-98ae-ad6325eb2646" providerId="ADAL" clId="{BE953141-9A48-4389-89AF-E56B0E8D71E1}" dt="2023-01-25T22:04:59.031" v="324" actId="1440"/>
        <pc:sldMkLst>
          <pc:docMk/>
          <pc:sldMk cId="3630194997" sldId="273"/>
        </pc:sldMkLst>
        <pc:spChg chg="mod">
          <ac:chgData name="Claire Mitzel" userId="b88d5862-de7e-4a9f-98ae-ad6325eb2646" providerId="ADAL" clId="{BE953141-9A48-4389-89AF-E56B0E8D71E1}" dt="2023-01-25T21:54:40.524" v="206" actId="20577"/>
          <ac:spMkLst>
            <pc:docMk/>
            <pc:sldMk cId="3630194997" sldId="273"/>
            <ac:spMk id="5" creationId="{12449A38-69BD-3E0F-C973-257064058AD3}"/>
          </ac:spMkLst>
        </pc:spChg>
        <pc:spChg chg="del">
          <ac:chgData name="Claire Mitzel" userId="b88d5862-de7e-4a9f-98ae-ad6325eb2646" providerId="ADAL" clId="{BE953141-9A48-4389-89AF-E56B0E8D71E1}" dt="2023-01-25T21:53:54.650" v="195" actId="478"/>
          <ac:spMkLst>
            <pc:docMk/>
            <pc:sldMk cId="3630194997" sldId="273"/>
            <ac:spMk id="7" creationId="{1D67AF47-B662-1543-115E-037E62C1B80F}"/>
          </ac:spMkLst>
        </pc:spChg>
        <pc:picChg chg="add mod">
          <ac:chgData name="Claire Mitzel" userId="b88d5862-de7e-4a9f-98ae-ad6325eb2646" providerId="ADAL" clId="{BE953141-9A48-4389-89AF-E56B0E8D71E1}" dt="2023-01-25T22:04:59.031" v="324" actId="1440"/>
          <ac:picMkLst>
            <pc:docMk/>
            <pc:sldMk cId="3630194997" sldId="273"/>
            <ac:picMk id="6" creationId="{BE0CE74A-B5A9-98A6-FB69-892BB9BF258E}"/>
          </ac:picMkLst>
        </pc:picChg>
        <pc:picChg chg="del">
          <ac:chgData name="Claire Mitzel" userId="b88d5862-de7e-4a9f-98ae-ad6325eb2646" providerId="ADAL" clId="{BE953141-9A48-4389-89AF-E56B0E8D71E1}" dt="2023-01-25T21:53:55.116" v="196" actId="478"/>
          <ac:picMkLst>
            <pc:docMk/>
            <pc:sldMk cId="3630194997" sldId="273"/>
            <ac:picMk id="8" creationId="{4E1BAB31-BCF0-4DA8-771C-68D354C228E1}"/>
          </ac:picMkLst>
        </pc:picChg>
      </pc:sldChg>
      <pc:sldChg chg="modSp mod">
        <pc:chgData name="Claire Mitzel" userId="b88d5862-de7e-4a9f-98ae-ad6325eb2646" providerId="ADAL" clId="{BE953141-9A48-4389-89AF-E56B0E8D71E1}" dt="2023-01-25T22:05:02.934" v="325" actId="1440"/>
        <pc:sldMkLst>
          <pc:docMk/>
          <pc:sldMk cId="1253972476" sldId="274"/>
        </pc:sldMkLst>
        <pc:picChg chg="mod">
          <ac:chgData name="Claire Mitzel" userId="b88d5862-de7e-4a9f-98ae-ad6325eb2646" providerId="ADAL" clId="{BE953141-9A48-4389-89AF-E56B0E8D71E1}" dt="2023-01-25T22:05:02.934" v="325" actId="1440"/>
          <ac:picMkLst>
            <pc:docMk/>
            <pc:sldMk cId="1253972476" sldId="274"/>
            <ac:picMk id="8" creationId="{4E1BAB31-BCF0-4DA8-771C-68D354C228E1}"/>
          </ac:picMkLst>
        </pc:picChg>
      </pc:sldChg>
      <pc:sldChg chg="addSp delSp modSp mod">
        <pc:chgData name="Claire Mitzel" userId="b88d5862-de7e-4a9f-98ae-ad6325eb2646" providerId="ADAL" clId="{BE953141-9A48-4389-89AF-E56B0E8D71E1}" dt="2023-01-25T22:05:06.739" v="326" actId="1440"/>
        <pc:sldMkLst>
          <pc:docMk/>
          <pc:sldMk cId="1076255428" sldId="275"/>
        </pc:sldMkLst>
        <pc:spChg chg="del">
          <ac:chgData name="Claire Mitzel" userId="b88d5862-de7e-4a9f-98ae-ad6325eb2646" providerId="ADAL" clId="{BE953141-9A48-4389-89AF-E56B0E8D71E1}" dt="2023-01-25T21:56:23.483" v="235" actId="478"/>
          <ac:spMkLst>
            <pc:docMk/>
            <pc:sldMk cId="1076255428" sldId="275"/>
            <ac:spMk id="3" creationId="{5A68B522-F64E-2006-45F3-697DDC36CDF5}"/>
          </ac:spMkLst>
        </pc:spChg>
        <pc:spChg chg="mod">
          <ac:chgData name="Claire Mitzel" userId="b88d5862-de7e-4a9f-98ae-ad6325eb2646" providerId="ADAL" clId="{BE953141-9A48-4389-89AF-E56B0E8D71E1}" dt="2023-01-25T21:57:10.837" v="247" actId="1076"/>
          <ac:spMkLst>
            <pc:docMk/>
            <pc:sldMk cId="1076255428" sldId="275"/>
            <ac:spMk id="5" creationId="{12449A38-69BD-3E0F-C973-257064058AD3}"/>
          </ac:spMkLst>
        </pc:spChg>
        <pc:spChg chg="del">
          <ac:chgData name="Claire Mitzel" userId="b88d5862-de7e-4a9f-98ae-ad6325eb2646" providerId="ADAL" clId="{BE953141-9A48-4389-89AF-E56B0E8D71E1}" dt="2023-01-25T21:54:57.756" v="208" actId="478"/>
          <ac:spMkLst>
            <pc:docMk/>
            <pc:sldMk cId="1076255428" sldId="275"/>
            <ac:spMk id="6" creationId="{B74549D1-A21D-BECE-A99B-E14AB8881528}"/>
          </ac:spMkLst>
        </pc:spChg>
        <pc:picChg chg="del">
          <ac:chgData name="Claire Mitzel" userId="b88d5862-de7e-4a9f-98ae-ad6325eb2646" providerId="ADAL" clId="{BE953141-9A48-4389-89AF-E56B0E8D71E1}" dt="2023-01-25T21:56:21.892" v="234" actId="478"/>
          <ac:picMkLst>
            <pc:docMk/>
            <pc:sldMk cId="1076255428" sldId="275"/>
            <ac:picMk id="8" creationId="{4E1BAB31-BCF0-4DA8-771C-68D354C228E1}"/>
          </ac:picMkLst>
        </pc:picChg>
        <pc:picChg chg="add mod modCrop">
          <ac:chgData name="Claire Mitzel" userId="b88d5862-de7e-4a9f-98ae-ad6325eb2646" providerId="ADAL" clId="{BE953141-9A48-4389-89AF-E56B0E8D71E1}" dt="2023-01-25T22:05:06.739" v="326" actId="1440"/>
          <ac:picMkLst>
            <pc:docMk/>
            <pc:sldMk cId="1076255428" sldId="275"/>
            <ac:picMk id="9" creationId="{F27ED2B0-133C-4277-E159-A002BDF3593E}"/>
          </ac:picMkLst>
        </pc:picChg>
      </pc:sldChg>
      <pc:sldChg chg="delSp modSp mod ord setBg">
        <pc:chgData name="Claire Mitzel" userId="b88d5862-de7e-4a9f-98ae-ad6325eb2646" providerId="ADAL" clId="{BE953141-9A48-4389-89AF-E56B0E8D71E1}" dt="2023-01-25T21:56:11.659" v="233" actId="1076"/>
        <pc:sldMkLst>
          <pc:docMk/>
          <pc:sldMk cId="338969759" sldId="276"/>
        </pc:sldMkLst>
        <pc:spChg chg="mod">
          <ac:chgData name="Claire Mitzel" userId="b88d5862-de7e-4a9f-98ae-ad6325eb2646" providerId="ADAL" clId="{BE953141-9A48-4389-89AF-E56B0E8D71E1}" dt="2023-01-25T21:56:11.659" v="233" actId="1076"/>
          <ac:spMkLst>
            <pc:docMk/>
            <pc:sldMk cId="338969759" sldId="276"/>
            <ac:spMk id="2" creationId="{E230304D-555C-5C31-6D99-BB64FB7C780F}"/>
          </ac:spMkLst>
        </pc:spChg>
        <pc:spChg chg="del">
          <ac:chgData name="Claire Mitzel" userId="b88d5862-de7e-4a9f-98ae-ad6325eb2646" providerId="ADAL" clId="{BE953141-9A48-4389-89AF-E56B0E8D71E1}" dt="2023-01-25T21:56:09.194" v="232" actId="478"/>
          <ac:spMkLst>
            <pc:docMk/>
            <pc:sldMk cId="338969759" sldId="276"/>
            <ac:spMk id="6" creationId="{6338135C-178F-A54B-9AF5-0FF0973470BA}"/>
          </ac:spMkLst>
        </pc:spChg>
      </pc:sldChg>
      <pc:sldChg chg="modSp mod">
        <pc:chgData name="Claire Mitzel" userId="b88d5862-de7e-4a9f-98ae-ad6325eb2646" providerId="ADAL" clId="{BE953141-9A48-4389-89AF-E56B0E8D71E1}" dt="2023-01-25T22:05:26.134" v="333" actId="14100"/>
        <pc:sldMkLst>
          <pc:docMk/>
          <pc:sldMk cId="2622848759" sldId="277"/>
        </pc:sldMkLst>
        <pc:spChg chg="mod">
          <ac:chgData name="Claire Mitzel" userId="b88d5862-de7e-4a9f-98ae-ad6325eb2646" providerId="ADAL" clId="{BE953141-9A48-4389-89AF-E56B0E8D71E1}" dt="2023-01-25T21:57:49.915" v="260" actId="5793"/>
          <ac:spMkLst>
            <pc:docMk/>
            <pc:sldMk cId="2622848759" sldId="277"/>
            <ac:spMk id="5" creationId="{12449A38-69BD-3E0F-C973-257064058AD3}"/>
          </ac:spMkLst>
        </pc:spChg>
        <pc:picChg chg="mod modCrop">
          <ac:chgData name="Claire Mitzel" userId="b88d5862-de7e-4a9f-98ae-ad6325eb2646" providerId="ADAL" clId="{BE953141-9A48-4389-89AF-E56B0E8D71E1}" dt="2023-01-25T22:05:26.134" v="333" actId="14100"/>
          <ac:picMkLst>
            <pc:docMk/>
            <pc:sldMk cId="2622848759" sldId="277"/>
            <ac:picMk id="9" creationId="{8BDCFAAF-CAC4-C3C0-D23B-4890A55A86E0}"/>
          </ac:picMkLst>
        </pc:picChg>
      </pc:sldChg>
      <pc:sldChg chg="addSp delSp modSp add mod setBg">
        <pc:chgData name="Claire Mitzel" userId="b88d5862-de7e-4a9f-98ae-ad6325eb2646" providerId="ADAL" clId="{BE953141-9A48-4389-89AF-E56B0E8D71E1}" dt="2023-01-25T22:11:57.527" v="676"/>
        <pc:sldMkLst>
          <pc:docMk/>
          <pc:sldMk cId="2596152802" sldId="278"/>
        </pc:sldMkLst>
        <pc:spChg chg="mod">
          <ac:chgData name="Claire Mitzel" userId="b88d5862-de7e-4a9f-98ae-ad6325eb2646" providerId="ADAL" clId="{BE953141-9A48-4389-89AF-E56B0E8D71E1}" dt="2023-01-25T21:27:33.212" v="32" actId="207"/>
          <ac:spMkLst>
            <pc:docMk/>
            <pc:sldMk cId="2596152802" sldId="278"/>
            <ac:spMk id="2" creationId="{E230304D-555C-5C31-6D99-BB64FB7C780F}"/>
          </ac:spMkLst>
        </pc:spChg>
        <pc:spChg chg="del">
          <ac:chgData name="Claire Mitzel" userId="b88d5862-de7e-4a9f-98ae-ad6325eb2646" providerId="ADAL" clId="{BE953141-9A48-4389-89AF-E56B0E8D71E1}" dt="2023-01-25T21:27:56.948" v="37" actId="478"/>
          <ac:spMkLst>
            <pc:docMk/>
            <pc:sldMk cId="2596152802" sldId="278"/>
            <ac:spMk id="3" creationId="{31667856-4CEF-E4AE-8375-CEF7B5A86A06}"/>
          </ac:spMkLst>
        </pc:spChg>
        <pc:spChg chg="add del mod">
          <ac:chgData name="Claire Mitzel" userId="b88d5862-de7e-4a9f-98ae-ad6325eb2646" providerId="ADAL" clId="{BE953141-9A48-4389-89AF-E56B0E8D71E1}" dt="2023-01-25T21:27:58.620" v="38" actId="478"/>
          <ac:spMkLst>
            <pc:docMk/>
            <pc:sldMk cId="2596152802" sldId="278"/>
            <ac:spMk id="5" creationId="{74288C1D-6AAC-E6E5-6FDD-48AB5A21A268}"/>
          </ac:spMkLst>
        </pc:spChg>
        <pc:spChg chg="mod">
          <ac:chgData name="Claire Mitzel" userId="b88d5862-de7e-4a9f-98ae-ad6325eb2646" providerId="ADAL" clId="{BE953141-9A48-4389-89AF-E56B0E8D71E1}" dt="2023-01-25T21:28:12.168" v="44" actId="404"/>
          <ac:spMkLst>
            <pc:docMk/>
            <pc:sldMk cId="2596152802" sldId="278"/>
            <ac:spMk id="10" creationId="{D17AF1C5-5FB7-1507-7956-07340223C1C4}"/>
          </ac:spMkLst>
        </pc:spChg>
        <pc:picChg chg="add mod">
          <ac:chgData name="Claire Mitzel" userId="b88d5862-de7e-4a9f-98ae-ad6325eb2646" providerId="ADAL" clId="{BE953141-9A48-4389-89AF-E56B0E8D71E1}" dt="2023-01-25T22:05:46.676" v="337" actId="1076"/>
          <ac:picMkLst>
            <pc:docMk/>
            <pc:sldMk cId="2596152802" sldId="278"/>
            <ac:picMk id="7" creationId="{F30DCDA2-8AD7-C3D6-17DE-9D6563F3AA1F}"/>
          </ac:picMkLst>
        </pc:picChg>
        <pc:picChg chg="del">
          <ac:chgData name="Claire Mitzel" userId="b88d5862-de7e-4a9f-98ae-ad6325eb2646" providerId="ADAL" clId="{BE953141-9A48-4389-89AF-E56B0E8D71E1}" dt="2023-01-25T21:27:52.096" v="36" actId="478"/>
          <ac:picMkLst>
            <pc:docMk/>
            <pc:sldMk cId="2596152802" sldId="278"/>
            <ac:picMk id="9" creationId="{489B5BE3-3BEB-C1BB-6943-9D4F23CB5EA3}"/>
          </ac:picMkLst>
        </pc:picChg>
      </pc:sldChg>
      <pc:sldChg chg="addSp delSp modSp add mod setBg">
        <pc:chgData name="Claire Mitzel" userId="b88d5862-de7e-4a9f-98ae-ad6325eb2646" providerId="ADAL" clId="{BE953141-9A48-4389-89AF-E56B0E8D71E1}" dt="2023-01-25T22:04:34.721" v="318" actId="1440"/>
        <pc:sldMkLst>
          <pc:docMk/>
          <pc:sldMk cId="807504992" sldId="279"/>
        </pc:sldMkLst>
        <pc:spChg chg="del">
          <ac:chgData name="Claire Mitzel" userId="b88d5862-de7e-4a9f-98ae-ad6325eb2646" providerId="ADAL" clId="{BE953141-9A48-4389-89AF-E56B0E8D71E1}" dt="2023-01-25T21:37:24.917" v="118" actId="478"/>
          <ac:spMkLst>
            <pc:docMk/>
            <pc:sldMk cId="807504992" sldId="279"/>
            <ac:spMk id="3" creationId="{6CBEF556-1224-9BC1-7019-D14522EA48FF}"/>
          </ac:spMkLst>
        </pc:spChg>
        <pc:spChg chg="mod">
          <ac:chgData name="Claire Mitzel" userId="b88d5862-de7e-4a9f-98ae-ad6325eb2646" providerId="ADAL" clId="{BE953141-9A48-4389-89AF-E56B0E8D71E1}" dt="2023-01-25T21:37:35.366" v="123" actId="1076"/>
          <ac:spMkLst>
            <pc:docMk/>
            <pc:sldMk cId="807504992" sldId="279"/>
            <ac:spMk id="7" creationId="{3CC6CDE4-8211-50BF-C4D2-EE4B6ABDB3BC}"/>
          </ac:spMkLst>
        </pc:spChg>
        <pc:spChg chg="del">
          <ac:chgData name="Claire Mitzel" userId="b88d5862-de7e-4a9f-98ae-ad6325eb2646" providerId="ADAL" clId="{BE953141-9A48-4389-89AF-E56B0E8D71E1}" dt="2023-01-25T21:37:18.691" v="115" actId="478"/>
          <ac:spMkLst>
            <pc:docMk/>
            <pc:sldMk cId="807504992" sldId="279"/>
            <ac:spMk id="10" creationId="{D62635C7-F95E-CB15-45A8-FC5D16F4F238}"/>
          </ac:spMkLst>
        </pc:spChg>
        <pc:picChg chg="del mod">
          <ac:chgData name="Claire Mitzel" userId="b88d5862-de7e-4a9f-98ae-ad6325eb2646" providerId="ADAL" clId="{BE953141-9A48-4389-89AF-E56B0E8D71E1}" dt="2023-01-25T21:37:36.765" v="124" actId="478"/>
          <ac:picMkLst>
            <pc:docMk/>
            <pc:sldMk cId="807504992" sldId="279"/>
            <ac:picMk id="6" creationId="{F45F2119-5505-9996-FCE3-7502B9AB1F5F}"/>
          </ac:picMkLst>
        </pc:picChg>
        <pc:picChg chg="add del mod">
          <ac:chgData name="Claire Mitzel" userId="b88d5862-de7e-4a9f-98ae-ad6325eb2646" providerId="ADAL" clId="{BE953141-9A48-4389-89AF-E56B0E8D71E1}" dt="2023-01-25T21:39:00.090" v="129" actId="478"/>
          <ac:picMkLst>
            <pc:docMk/>
            <pc:sldMk cId="807504992" sldId="279"/>
            <ac:picMk id="8" creationId="{17FCA64D-2B7F-D743-5A4F-8097112AF212}"/>
          </ac:picMkLst>
        </pc:picChg>
        <pc:picChg chg="add mod">
          <ac:chgData name="Claire Mitzel" userId="b88d5862-de7e-4a9f-98ae-ad6325eb2646" providerId="ADAL" clId="{BE953141-9A48-4389-89AF-E56B0E8D71E1}" dt="2023-01-25T22:04:34.721" v="318" actId="1440"/>
          <ac:picMkLst>
            <pc:docMk/>
            <pc:sldMk cId="807504992" sldId="279"/>
            <ac:picMk id="9" creationId="{82881615-D9B3-A5F9-6E73-9655F5AFCE46}"/>
          </ac:picMkLst>
        </pc:picChg>
      </pc:sldChg>
      <pc:sldChg chg="addSp delSp modSp add mod setBg">
        <pc:chgData name="Claire Mitzel" userId="b88d5862-de7e-4a9f-98ae-ad6325eb2646" providerId="ADAL" clId="{BE953141-9A48-4389-89AF-E56B0E8D71E1}" dt="2023-01-25T22:04:43.417" v="320" actId="1440"/>
        <pc:sldMkLst>
          <pc:docMk/>
          <pc:sldMk cId="3184253698" sldId="280"/>
        </pc:sldMkLst>
        <pc:spChg chg="del">
          <ac:chgData name="Claire Mitzel" userId="b88d5862-de7e-4a9f-98ae-ad6325eb2646" providerId="ADAL" clId="{BE953141-9A48-4389-89AF-E56B0E8D71E1}" dt="2023-01-25T21:42:26.164" v="157" actId="478"/>
          <ac:spMkLst>
            <pc:docMk/>
            <pc:sldMk cId="3184253698" sldId="280"/>
            <ac:spMk id="3" creationId="{6CBEF556-1224-9BC1-7019-D14522EA48FF}"/>
          </ac:spMkLst>
        </pc:spChg>
        <pc:spChg chg="mod">
          <ac:chgData name="Claire Mitzel" userId="b88d5862-de7e-4a9f-98ae-ad6325eb2646" providerId="ADAL" clId="{BE953141-9A48-4389-89AF-E56B0E8D71E1}" dt="2023-01-25T21:42:35.272" v="160" actId="1076"/>
          <ac:spMkLst>
            <pc:docMk/>
            <pc:sldMk cId="3184253698" sldId="280"/>
            <ac:spMk id="10" creationId="{D62635C7-F95E-CB15-45A8-FC5D16F4F238}"/>
          </ac:spMkLst>
        </pc:spChg>
        <pc:picChg chg="add mod">
          <ac:chgData name="Claire Mitzel" userId="b88d5862-de7e-4a9f-98ae-ad6325eb2646" providerId="ADAL" clId="{BE953141-9A48-4389-89AF-E56B0E8D71E1}" dt="2023-01-25T22:04:43.417" v="320" actId="1440"/>
          <ac:picMkLst>
            <pc:docMk/>
            <pc:sldMk cId="3184253698" sldId="280"/>
            <ac:picMk id="6" creationId="{8394CF4F-6D42-EC3C-FD48-80E7A1D0E135}"/>
          </ac:picMkLst>
        </pc:picChg>
        <pc:picChg chg="del mod">
          <ac:chgData name="Claire Mitzel" userId="b88d5862-de7e-4a9f-98ae-ad6325eb2646" providerId="ADAL" clId="{BE953141-9A48-4389-89AF-E56B0E8D71E1}" dt="2023-01-25T21:42:36.539" v="161" actId="478"/>
          <ac:picMkLst>
            <pc:docMk/>
            <pc:sldMk cId="3184253698" sldId="280"/>
            <ac:picMk id="7" creationId="{00715D55-E588-54F4-27E1-C0A828F774E2}"/>
          </ac:picMkLst>
        </pc:picChg>
      </pc:sldChg>
      <pc:sldChg chg="add del setBg">
        <pc:chgData name="Claire Mitzel" userId="b88d5862-de7e-4a9f-98ae-ad6325eb2646" providerId="ADAL" clId="{BE953141-9A48-4389-89AF-E56B0E8D71E1}" dt="2023-01-25T21:39:06.322" v="131"/>
        <pc:sldMkLst>
          <pc:docMk/>
          <pc:sldMk cId="3308161999" sldId="280"/>
        </pc:sldMkLst>
      </pc:sldChg>
      <pc:sldChg chg="addSp delSp modSp add mod setBg">
        <pc:chgData name="Claire Mitzel" userId="b88d5862-de7e-4a9f-98ae-ad6325eb2646" providerId="ADAL" clId="{BE953141-9A48-4389-89AF-E56B0E8D71E1}" dt="2023-01-25T22:05:15.267" v="330" actId="1440"/>
        <pc:sldMkLst>
          <pc:docMk/>
          <pc:sldMk cId="2116970516" sldId="281"/>
        </pc:sldMkLst>
        <pc:spChg chg="mod">
          <ac:chgData name="Claire Mitzel" userId="b88d5862-de7e-4a9f-98ae-ad6325eb2646" providerId="ADAL" clId="{BE953141-9A48-4389-89AF-E56B0E8D71E1}" dt="2023-01-25T22:01:26.674" v="305" actId="26606"/>
          <ac:spMkLst>
            <pc:docMk/>
            <pc:sldMk cId="2116970516" sldId="281"/>
            <ac:spMk id="2" creationId="{E230304D-555C-5C31-6D99-BB64FB7C780F}"/>
          </ac:spMkLst>
        </pc:spChg>
        <pc:spChg chg="del">
          <ac:chgData name="Claire Mitzel" userId="b88d5862-de7e-4a9f-98ae-ad6325eb2646" providerId="ADAL" clId="{BE953141-9A48-4389-89AF-E56B0E8D71E1}" dt="2023-01-25T21:59:16.866" v="267" actId="478"/>
          <ac:spMkLst>
            <pc:docMk/>
            <pc:sldMk cId="2116970516" sldId="281"/>
            <ac:spMk id="3" creationId="{5A68B522-F64E-2006-45F3-697DDC36CDF5}"/>
          </ac:spMkLst>
        </pc:spChg>
        <pc:spChg chg="mod ord">
          <ac:chgData name="Claire Mitzel" userId="b88d5862-de7e-4a9f-98ae-ad6325eb2646" providerId="ADAL" clId="{BE953141-9A48-4389-89AF-E56B0E8D71E1}" dt="2023-01-25T22:01:49.576" v="312" actId="1076"/>
          <ac:spMkLst>
            <pc:docMk/>
            <pc:sldMk cId="2116970516" sldId="281"/>
            <ac:spMk id="4" creationId="{BE5F6504-59AB-FE2F-BCC1-9FEC8584750B}"/>
          </ac:spMkLst>
        </pc:spChg>
        <pc:spChg chg="mod ord">
          <ac:chgData name="Claire Mitzel" userId="b88d5862-de7e-4a9f-98ae-ad6325eb2646" providerId="ADAL" clId="{BE953141-9A48-4389-89AF-E56B0E8D71E1}" dt="2023-01-25T22:01:53.973" v="313" actId="1076"/>
          <ac:spMkLst>
            <pc:docMk/>
            <pc:sldMk cId="2116970516" sldId="281"/>
            <ac:spMk id="5" creationId="{12449A38-69BD-3E0F-C973-257064058AD3}"/>
          </ac:spMkLst>
        </pc:spChg>
        <pc:spChg chg="add del">
          <ac:chgData name="Claire Mitzel" userId="b88d5862-de7e-4a9f-98ae-ad6325eb2646" providerId="ADAL" clId="{BE953141-9A48-4389-89AF-E56B0E8D71E1}" dt="2023-01-25T22:01:15.389" v="291" actId="26606"/>
          <ac:spMkLst>
            <pc:docMk/>
            <pc:sldMk cId="2116970516" sldId="281"/>
            <ac:spMk id="10" creationId="{BA2EA6A6-CD0C-4CFD-8EC2-AA44F9870331}"/>
          </ac:spMkLst>
        </pc:spChg>
        <pc:spChg chg="add del">
          <ac:chgData name="Claire Mitzel" userId="b88d5862-de7e-4a9f-98ae-ad6325eb2646" providerId="ADAL" clId="{BE953141-9A48-4389-89AF-E56B0E8D71E1}" dt="2023-01-25T22:01:13.028" v="287" actId="26606"/>
          <ac:spMkLst>
            <pc:docMk/>
            <pc:sldMk cId="2116970516" sldId="281"/>
            <ac:spMk id="12" creationId="{BA2EA6A6-CD0C-4CFD-8EC2-AA44F9870331}"/>
          </ac:spMkLst>
        </pc:spChg>
        <pc:spChg chg="add del">
          <ac:chgData name="Claire Mitzel" userId="b88d5862-de7e-4a9f-98ae-ad6325eb2646" providerId="ADAL" clId="{BE953141-9A48-4389-89AF-E56B0E8D71E1}" dt="2023-01-25T22:01:16.199" v="293" actId="26606"/>
          <ac:spMkLst>
            <pc:docMk/>
            <pc:sldMk cId="2116970516" sldId="281"/>
            <ac:spMk id="13" creationId="{2EF7C252-67AA-4C4E-B73A-6C367865C153}"/>
          </ac:spMkLst>
        </pc:spChg>
        <pc:spChg chg="add del">
          <ac:chgData name="Claire Mitzel" userId="b88d5862-de7e-4a9f-98ae-ad6325eb2646" providerId="ADAL" clId="{BE953141-9A48-4389-89AF-E56B0E8D71E1}" dt="2023-01-25T22:01:18.443" v="297" actId="26606"/>
          <ac:spMkLst>
            <pc:docMk/>
            <pc:sldMk cId="2116970516" sldId="281"/>
            <ac:spMk id="14" creationId="{FCF82941-5589-49BF-B6B1-76122B2D0EA6}"/>
          </ac:spMkLst>
        </pc:spChg>
        <pc:spChg chg="add del">
          <ac:chgData name="Claire Mitzel" userId="b88d5862-de7e-4a9f-98ae-ad6325eb2646" providerId="ADAL" clId="{BE953141-9A48-4389-89AF-E56B0E8D71E1}" dt="2023-01-25T22:01:16.905" v="295" actId="26606"/>
          <ac:spMkLst>
            <pc:docMk/>
            <pc:sldMk cId="2116970516" sldId="281"/>
            <ac:spMk id="15" creationId="{BA2EA6A6-CD0C-4CFD-8EC2-AA44F9870331}"/>
          </ac:spMkLst>
        </pc:spChg>
        <pc:spChg chg="add del">
          <ac:chgData name="Claire Mitzel" userId="b88d5862-de7e-4a9f-98ae-ad6325eb2646" providerId="ADAL" clId="{BE953141-9A48-4389-89AF-E56B0E8D71E1}" dt="2023-01-25T22:01:18.443" v="297" actId="26606"/>
          <ac:spMkLst>
            <pc:docMk/>
            <pc:sldMk cId="2116970516" sldId="281"/>
            <ac:spMk id="17" creationId="{E3DC42C2-6B58-404C-B339-2C72808A5BE1}"/>
          </ac:spMkLst>
        </pc:spChg>
        <pc:spChg chg="add del">
          <ac:chgData name="Claire Mitzel" userId="b88d5862-de7e-4a9f-98ae-ad6325eb2646" providerId="ADAL" clId="{BE953141-9A48-4389-89AF-E56B0E8D71E1}" dt="2023-01-25T22:01:19.867" v="299" actId="26606"/>
          <ac:spMkLst>
            <pc:docMk/>
            <pc:sldMk cId="2116970516" sldId="281"/>
            <ac:spMk id="19" creationId="{E9271C28-7496-4447-8541-7B39F5E9480A}"/>
          </ac:spMkLst>
        </pc:spChg>
        <pc:spChg chg="add del">
          <ac:chgData name="Claire Mitzel" userId="b88d5862-de7e-4a9f-98ae-ad6325eb2646" providerId="ADAL" clId="{BE953141-9A48-4389-89AF-E56B0E8D71E1}" dt="2023-01-25T22:01:21.451" v="301" actId="26606"/>
          <ac:spMkLst>
            <pc:docMk/>
            <pc:sldMk cId="2116970516" sldId="281"/>
            <ac:spMk id="21" creationId="{F28D9B36-75B9-4435-83E6-0A9C81A12E95}"/>
          </ac:spMkLst>
        </pc:spChg>
        <pc:spChg chg="add del">
          <ac:chgData name="Claire Mitzel" userId="b88d5862-de7e-4a9f-98ae-ad6325eb2646" providerId="ADAL" clId="{BE953141-9A48-4389-89AF-E56B0E8D71E1}" dt="2023-01-25T22:01:25.309" v="303" actId="26606"/>
          <ac:spMkLst>
            <pc:docMk/>
            <pc:sldMk cId="2116970516" sldId="281"/>
            <ac:spMk id="23" creationId="{BA2EA6A6-CD0C-4CFD-8EC2-AA44F9870331}"/>
          </ac:spMkLst>
        </pc:spChg>
        <pc:picChg chg="add mod ord modCrop">
          <ac:chgData name="Claire Mitzel" userId="b88d5862-de7e-4a9f-98ae-ad6325eb2646" providerId="ADAL" clId="{BE953141-9A48-4389-89AF-E56B0E8D71E1}" dt="2023-01-25T22:05:15.267" v="330" actId="1440"/>
          <ac:picMkLst>
            <pc:docMk/>
            <pc:sldMk cId="2116970516" sldId="281"/>
            <ac:picMk id="7" creationId="{574DA1F8-0CFE-90DC-6891-3DC0238C4997}"/>
          </ac:picMkLst>
        </pc:picChg>
        <pc:picChg chg="del">
          <ac:chgData name="Claire Mitzel" userId="b88d5862-de7e-4a9f-98ae-ad6325eb2646" providerId="ADAL" clId="{BE953141-9A48-4389-89AF-E56B0E8D71E1}" dt="2023-01-25T21:59:15.403" v="266" actId="478"/>
          <ac:picMkLst>
            <pc:docMk/>
            <pc:sldMk cId="2116970516" sldId="281"/>
            <ac:picMk id="9" creationId="{8BDCFAAF-CAC4-C3C0-D23B-4890A55A86E0}"/>
          </ac:picMkLst>
        </pc:picChg>
      </pc:sldChg>
      <pc:sldChg chg="addSp delSp modSp add mod setBg delDesignElem">
        <pc:chgData name="Claire Mitzel" userId="b88d5862-de7e-4a9f-98ae-ad6325eb2646" providerId="ADAL" clId="{BE953141-9A48-4389-89AF-E56B0E8D71E1}" dt="2023-01-25T23:47:48.717" v="694" actId="20577"/>
        <pc:sldMkLst>
          <pc:docMk/>
          <pc:sldMk cId="1817750931" sldId="282"/>
        </pc:sldMkLst>
        <pc:spChg chg="mod">
          <ac:chgData name="Claire Mitzel" userId="b88d5862-de7e-4a9f-98ae-ad6325eb2646" providerId="ADAL" clId="{BE953141-9A48-4389-89AF-E56B0E8D71E1}" dt="2023-01-25T23:47:48.717" v="694" actId="20577"/>
          <ac:spMkLst>
            <pc:docMk/>
            <pc:sldMk cId="1817750931" sldId="282"/>
            <ac:spMk id="2" creationId="{DB515F0A-1794-1C81-E36A-A65786582A0F}"/>
          </ac:spMkLst>
        </pc:spChg>
        <pc:spChg chg="del">
          <ac:chgData name="Claire Mitzel" userId="b88d5862-de7e-4a9f-98ae-ad6325eb2646" providerId="ADAL" clId="{BE953141-9A48-4389-89AF-E56B0E8D71E1}" dt="2023-01-25T22:06:16.774" v="412" actId="478"/>
          <ac:spMkLst>
            <pc:docMk/>
            <pc:sldMk cId="1817750931" sldId="282"/>
            <ac:spMk id="3" creationId="{DBC24171-3BBB-6AF5-BDE8-A370C3400D08}"/>
          </ac:spMkLst>
        </pc:spChg>
        <pc:spChg chg="add del mod">
          <ac:chgData name="Claire Mitzel" userId="b88d5862-de7e-4a9f-98ae-ad6325eb2646" providerId="ADAL" clId="{BE953141-9A48-4389-89AF-E56B0E8D71E1}" dt="2023-01-25T22:06:21.499" v="414" actId="478"/>
          <ac:spMkLst>
            <pc:docMk/>
            <pc:sldMk cId="1817750931" sldId="282"/>
            <ac:spMk id="6" creationId="{EF6E8864-31EB-DA94-2D21-AB6714C5095D}"/>
          </ac:spMkLst>
        </pc:spChg>
        <pc:spChg chg="add">
          <ac:chgData name="Claire Mitzel" userId="b88d5862-de7e-4a9f-98ae-ad6325eb2646" providerId="ADAL" clId="{BE953141-9A48-4389-89AF-E56B0E8D71E1}" dt="2023-01-25T22:06:23.683" v="415" actId="26606"/>
          <ac:spMkLst>
            <pc:docMk/>
            <pc:sldMk cId="1817750931" sldId="282"/>
            <ac:spMk id="8" creationId="{A09530D1-E1B7-4679-A6ED-D82EB77AAC8E}"/>
          </ac:spMkLst>
        </pc:spChg>
        <pc:spChg chg="add">
          <ac:chgData name="Claire Mitzel" userId="b88d5862-de7e-4a9f-98ae-ad6325eb2646" providerId="ADAL" clId="{BE953141-9A48-4389-89AF-E56B0E8D71E1}" dt="2023-01-25T22:06:23.683" v="415" actId="26606"/>
          <ac:spMkLst>
            <pc:docMk/>
            <pc:sldMk cId="1817750931" sldId="282"/>
            <ac:spMk id="10" creationId="{E455C987-ED28-46CA-ACFD-871FF101DC1F}"/>
          </ac:spMkLst>
        </pc:spChg>
        <pc:spChg chg="del">
          <ac:chgData name="Claire Mitzel" userId="b88d5862-de7e-4a9f-98ae-ad6325eb2646" providerId="ADAL" clId="{BE953141-9A48-4389-89AF-E56B0E8D71E1}" dt="2023-01-25T22:05:58.408" v="340"/>
          <ac:spMkLst>
            <pc:docMk/>
            <pc:sldMk cId="1817750931" sldId="282"/>
            <ac:spMk id="12" creationId="{DB48365C-39E4-41C6-B96C-26408CCFA7EE}"/>
          </ac:spMkLst>
        </pc:spChg>
        <pc:spChg chg="del">
          <ac:chgData name="Claire Mitzel" userId="b88d5862-de7e-4a9f-98ae-ad6325eb2646" providerId="ADAL" clId="{BE953141-9A48-4389-89AF-E56B0E8D71E1}" dt="2023-01-25T22:05:58.408" v="340"/>
          <ac:spMkLst>
            <pc:docMk/>
            <pc:sldMk cId="1817750931" sldId="282"/>
            <ac:spMk id="14" creationId="{86C03931-92CB-4E6A-822B-50DE062110B8}"/>
          </ac:spMkLst>
        </pc:spChg>
        <pc:spChg chg="del">
          <ac:chgData name="Claire Mitzel" userId="b88d5862-de7e-4a9f-98ae-ad6325eb2646" providerId="ADAL" clId="{BE953141-9A48-4389-89AF-E56B0E8D71E1}" dt="2023-01-25T22:05:58.408" v="340"/>
          <ac:spMkLst>
            <pc:docMk/>
            <pc:sldMk cId="1817750931" sldId="282"/>
            <ac:spMk id="18" creationId="{25217770-871E-441F-AD70-16C1E0D561D5}"/>
          </ac:spMkLst>
        </pc:spChg>
        <pc:spChg chg="del">
          <ac:chgData name="Claire Mitzel" userId="b88d5862-de7e-4a9f-98ae-ad6325eb2646" providerId="ADAL" clId="{BE953141-9A48-4389-89AF-E56B0E8D71E1}" dt="2023-01-25T22:05:58.408" v="340"/>
          <ac:spMkLst>
            <pc:docMk/>
            <pc:sldMk cId="1817750931" sldId="282"/>
            <ac:spMk id="20" creationId="{FA31D9BD-07E7-4FED-9A0B-DD9B6EC49B7A}"/>
          </ac:spMkLst>
        </pc:spChg>
        <pc:spChg chg="del">
          <ac:chgData name="Claire Mitzel" userId="b88d5862-de7e-4a9f-98ae-ad6325eb2646" providerId="ADAL" clId="{BE953141-9A48-4389-89AF-E56B0E8D71E1}" dt="2023-01-25T22:05:58.408" v="340"/>
          <ac:spMkLst>
            <pc:docMk/>
            <pc:sldMk cId="1817750931" sldId="282"/>
            <ac:spMk id="22" creationId="{83F450D6-4ADD-4996-A79D-C5304C2F9AAD}"/>
          </ac:spMkLst>
        </pc:spChg>
        <pc:picChg chg="mod">
          <ac:chgData name="Claire Mitzel" userId="b88d5862-de7e-4a9f-98ae-ad6325eb2646" providerId="ADAL" clId="{BE953141-9A48-4389-89AF-E56B0E8D71E1}" dt="2023-01-25T22:06:23.683" v="415" actId="26606"/>
          <ac:picMkLst>
            <pc:docMk/>
            <pc:sldMk cId="1817750931" sldId="282"/>
            <ac:picMk id="5" creationId="{9F680416-5F4C-5E30-9446-BB6989B2549A}"/>
          </ac:picMkLst>
        </pc:picChg>
        <pc:picChg chg="del">
          <ac:chgData name="Claire Mitzel" userId="b88d5862-de7e-4a9f-98ae-ad6325eb2646" providerId="ADAL" clId="{BE953141-9A48-4389-89AF-E56B0E8D71E1}" dt="2023-01-25T22:06:17.954" v="413" actId="478"/>
          <ac:picMkLst>
            <pc:docMk/>
            <pc:sldMk cId="1817750931" sldId="282"/>
            <ac:picMk id="7" creationId="{DEEE60A4-C40A-070F-DD82-BFC09C5C237A}"/>
          </ac:picMkLst>
        </pc:picChg>
        <pc:cxnChg chg="add">
          <ac:chgData name="Claire Mitzel" userId="b88d5862-de7e-4a9f-98ae-ad6325eb2646" providerId="ADAL" clId="{BE953141-9A48-4389-89AF-E56B0E8D71E1}" dt="2023-01-25T22:06:23.683" v="415" actId="26606"/>
          <ac:cxnSpMkLst>
            <pc:docMk/>
            <pc:sldMk cId="1817750931" sldId="282"/>
            <ac:cxnSpMk id="9" creationId="{BCB8372A-11C5-4BD2-B5FD-71DDEFADE145}"/>
          </ac:cxnSpMkLst>
        </pc:cxnChg>
        <pc:cxnChg chg="del">
          <ac:chgData name="Claire Mitzel" userId="b88d5862-de7e-4a9f-98ae-ad6325eb2646" providerId="ADAL" clId="{BE953141-9A48-4389-89AF-E56B0E8D71E1}" dt="2023-01-25T22:05:58.408" v="340"/>
          <ac:cxnSpMkLst>
            <pc:docMk/>
            <pc:sldMk cId="1817750931" sldId="282"/>
            <ac:cxnSpMk id="16" creationId="{45D924A8-0CBC-4398-8B74-63D26D33B8DF}"/>
          </ac:cxnSpMkLst>
        </pc:cxnChg>
      </pc:sldChg>
      <pc:sldChg chg="addSp delSp modSp add mod ord setBg delDesignElem">
        <pc:chgData name="Claire Mitzel" userId="b88d5862-de7e-4a9f-98ae-ad6325eb2646" providerId="ADAL" clId="{BE953141-9A48-4389-89AF-E56B0E8D71E1}" dt="2023-01-25T23:47:58.786" v="701" actId="20577"/>
        <pc:sldMkLst>
          <pc:docMk/>
          <pc:sldMk cId="1489953030" sldId="283"/>
        </pc:sldMkLst>
        <pc:spChg chg="mod">
          <ac:chgData name="Claire Mitzel" userId="b88d5862-de7e-4a9f-98ae-ad6325eb2646" providerId="ADAL" clId="{BE953141-9A48-4389-89AF-E56B0E8D71E1}" dt="2023-01-25T23:47:58.786" v="701" actId="20577"/>
          <ac:spMkLst>
            <pc:docMk/>
            <pc:sldMk cId="1489953030" sldId="283"/>
            <ac:spMk id="2" creationId="{DB515F0A-1794-1C81-E36A-A65786582A0F}"/>
          </ac:spMkLst>
        </pc:spChg>
        <pc:spChg chg="add del">
          <ac:chgData name="Claire Mitzel" userId="b88d5862-de7e-4a9f-98ae-ad6325eb2646" providerId="ADAL" clId="{BE953141-9A48-4389-89AF-E56B0E8D71E1}" dt="2023-01-25T22:09:30.286" v="605" actId="26606"/>
          <ac:spMkLst>
            <pc:docMk/>
            <pc:sldMk cId="1489953030" sldId="283"/>
            <ac:spMk id="7" creationId="{E455C987-ED28-46CA-ACFD-871FF101DC1F}"/>
          </ac:spMkLst>
        </pc:spChg>
        <pc:spChg chg="del">
          <ac:chgData name="Claire Mitzel" userId="b88d5862-de7e-4a9f-98ae-ad6325eb2646" providerId="ADAL" clId="{BE953141-9A48-4389-89AF-E56B0E8D71E1}" dt="2023-01-25T22:06:29.976" v="417"/>
          <ac:spMkLst>
            <pc:docMk/>
            <pc:sldMk cId="1489953030" sldId="283"/>
            <ac:spMk id="8" creationId="{A09530D1-E1B7-4679-A6ED-D82EB77AAC8E}"/>
          </ac:spMkLst>
        </pc:spChg>
        <pc:spChg chg="del">
          <ac:chgData name="Claire Mitzel" userId="b88d5862-de7e-4a9f-98ae-ad6325eb2646" providerId="ADAL" clId="{BE953141-9A48-4389-89AF-E56B0E8D71E1}" dt="2023-01-25T22:06:29.976" v="417"/>
          <ac:spMkLst>
            <pc:docMk/>
            <pc:sldMk cId="1489953030" sldId="283"/>
            <ac:spMk id="10" creationId="{E455C987-ED28-46CA-ACFD-871FF101DC1F}"/>
          </ac:spMkLst>
        </pc:spChg>
        <pc:spChg chg="add del">
          <ac:chgData name="Claire Mitzel" userId="b88d5862-de7e-4a9f-98ae-ad6325eb2646" providerId="ADAL" clId="{BE953141-9A48-4389-89AF-E56B0E8D71E1}" dt="2023-01-25T22:09:30.286" v="605" actId="26606"/>
          <ac:spMkLst>
            <pc:docMk/>
            <pc:sldMk cId="1489953030" sldId="283"/>
            <ac:spMk id="12" creationId="{A09530D1-E1B7-4679-A6ED-D82EB77AAC8E}"/>
          </ac:spMkLst>
        </pc:spChg>
        <pc:spChg chg="add">
          <ac:chgData name="Claire Mitzel" userId="b88d5862-de7e-4a9f-98ae-ad6325eb2646" providerId="ADAL" clId="{BE953141-9A48-4389-89AF-E56B0E8D71E1}" dt="2023-01-25T22:09:31.587" v="608" actId="26606"/>
          <ac:spMkLst>
            <pc:docMk/>
            <pc:sldMk cId="1489953030" sldId="283"/>
            <ac:spMk id="18" creationId="{E455C987-ED28-46CA-ACFD-871FF101DC1F}"/>
          </ac:spMkLst>
        </pc:spChg>
        <pc:spChg chg="add">
          <ac:chgData name="Claire Mitzel" userId="b88d5862-de7e-4a9f-98ae-ad6325eb2646" providerId="ADAL" clId="{BE953141-9A48-4389-89AF-E56B0E8D71E1}" dt="2023-01-25T22:09:31.587" v="608" actId="26606"/>
          <ac:spMkLst>
            <pc:docMk/>
            <pc:sldMk cId="1489953030" sldId="283"/>
            <ac:spMk id="19" creationId="{A09530D1-E1B7-4679-A6ED-D82EB77AAC8E}"/>
          </ac:spMkLst>
        </pc:spChg>
        <pc:picChg chg="mod modCrop">
          <ac:chgData name="Claire Mitzel" userId="b88d5862-de7e-4a9f-98ae-ad6325eb2646" providerId="ADAL" clId="{BE953141-9A48-4389-89AF-E56B0E8D71E1}" dt="2023-01-25T22:10:41.048" v="624" actId="14100"/>
          <ac:picMkLst>
            <pc:docMk/>
            <pc:sldMk cId="1489953030" sldId="283"/>
            <ac:picMk id="5" creationId="{9F680416-5F4C-5E30-9446-BB6989B2549A}"/>
          </ac:picMkLst>
        </pc:picChg>
        <pc:cxnChg chg="del">
          <ac:chgData name="Claire Mitzel" userId="b88d5862-de7e-4a9f-98ae-ad6325eb2646" providerId="ADAL" clId="{BE953141-9A48-4389-89AF-E56B0E8D71E1}" dt="2023-01-25T22:06:29.976" v="417"/>
          <ac:cxnSpMkLst>
            <pc:docMk/>
            <pc:sldMk cId="1489953030" sldId="283"/>
            <ac:cxnSpMk id="9" creationId="{BCB8372A-11C5-4BD2-B5FD-71DDEFADE145}"/>
          </ac:cxnSpMkLst>
        </pc:cxnChg>
        <pc:cxnChg chg="add del">
          <ac:chgData name="Claire Mitzel" userId="b88d5862-de7e-4a9f-98ae-ad6325eb2646" providerId="ADAL" clId="{BE953141-9A48-4389-89AF-E56B0E8D71E1}" dt="2023-01-25T22:09:30.286" v="605" actId="26606"/>
          <ac:cxnSpMkLst>
            <pc:docMk/>
            <pc:sldMk cId="1489953030" sldId="283"/>
            <ac:cxnSpMk id="14" creationId="{BCB8372A-11C5-4BD2-B5FD-71DDEFADE145}"/>
          </ac:cxnSpMkLst>
        </pc:cxnChg>
        <pc:cxnChg chg="add del">
          <ac:chgData name="Claire Mitzel" userId="b88d5862-de7e-4a9f-98ae-ad6325eb2646" providerId="ADAL" clId="{BE953141-9A48-4389-89AF-E56B0E8D71E1}" dt="2023-01-25T22:09:31.582" v="607" actId="26606"/>
          <ac:cxnSpMkLst>
            <pc:docMk/>
            <pc:sldMk cId="1489953030" sldId="283"/>
            <ac:cxnSpMk id="16" creationId="{63FED537-3AF1-4C36-9904-77B6A54D27B5}"/>
          </ac:cxnSpMkLst>
        </pc:cxnChg>
        <pc:cxnChg chg="add">
          <ac:chgData name="Claire Mitzel" userId="b88d5862-de7e-4a9f-98ae-ad6325eb2646" providerId="ADAL" clId="{BE953141-9A48-4389-89AF-E56B0E8D71E1}" dt="2023-01-25T22:09:31.587" v="608" actId="26606"/>
          <ac:cxnSpMkLst>
            <pc:docMk/>
            <pc:sldMk cId="1489953030" sldId="283"/>
            <ac:cxnSpMk id="20" creationId="{BCB8372A-11C5-4BD2-B5FD-71DDEFADE145}"/>
          </ac:cxnSpMkLst>
        </pc:cxnChg>
      </pc:sldChg>
      <pc:sldChg chg="addSp delSp modSp add del mod setBg delDesignElem">
        <pc:chgData name="Claire Mitzel" userId="b88d5862-de7e-4a9f-98ae-ad6325eb2646" providerId="ADAL" clId="{BE953141-9A48-4389-89AF-E56B0E8D71E1}" dt="2023-01-25T22:10:21.210" v="620" actId="47"/>
        <pc:sldMkLst>
          <pc:docMk/>
          <pc:sldMk cId="2051930496" sldId="284"/>
        </pc:sldMkLst>
        <pc:spChg chg="mod">
          <ac:chgData name="Claire Mitzel" userId="b88d5862-de7e-4a9f-98ae-ad6325eb2646" providerId="ADAL" clId="{BE953141-9A48-4389-89AF-E56B0E8D71E1}" dt="2023-01-25T22:10:03.323" v="619" actId="26606"/>
          <ac:spMkLst>
            <pc:docMk/>
            <pc:sldMk cId="2051930496" sldId="284"/>
            <ac:spMk id="2" creationId="{DB515F0A-1794-1C81-E36A-A65786582A0F}"/>
          </ac:spMkLst>
        </pc:spChg>
        <pc:spChg chg="add del mod">
          <ac:chgData name="Claire Mitzel" userId="b88d5862-de7e-4a9f-98ae-ad6325eb2646" providerId="ADAL" clId="{BE953141-9A48-4389-89AF-E56B0E8D71E1}" dt="2023-01-25T22:10:01.764" v="618" actId="478"/>
          <ac:spMkLst>
            <pc:docMk/>
            <pc:sldMk cId="2051930496" sldId="284"/>
            <ac:spMk id="3" creationId="{DBC24171-3BBB-6AF5-BDE8-A370C3400D08}"/>
          </ac:spMkLst>
        </pc:spChg>
        <pc:spChg chg="add del mod">
          <ac:chgData name="Claire Mitzel" userId="b88d5862-de7e-4a9f-98ae-ad6325eb2646" providerId="ADAL" clId="{BE953141-9A48-4389-89AF-E56B0E8D71E1}" dt="2023-01-25T22:09:55.464" v="616" actId="478"/>
          <ac:spMkLst>
            <pc:docMk/>
            <pc:sldMk cId="2051930496" sldId="284"/>
            <ac:spMk id="6" creationId="{28A22152-0020-060C-5910-2B58F8163E0A}"/>
          </ac:spMkLst>
        </pc:spChg>
        <pc:spChg chg="add del">
          <ac:chgData name="Claire Mitzel" userId="b88d5862-de7e-4a9f-98ae-ad6325eb2646" providerId="ADAL" clId="{BE953141-9A48-4389-89AF-E56B0E8D71E1}" dt="2023-01-25T22:09:56.263" v="617" actId="26606"/>
          <ac:spMkLst>
            <pc:docMk/>
            <pc:sldMk cId="2051930496" sldId="284"/>
            <ac:spMk id="9" creationId="{E455C987-ED28-46CA-ACFD-871FF101DC1F}"/>
          </ac:spMkLst>
        </pc:spChg>
        <pc:spChg chg="add del">
          <ac:chgData name="Claire Mitzel" userId="b88d5862-de7e-4a9f-98ae-ad6325eb2646" providerId="ADAL" clId="{BE953141-9A48-4389-89AF-E56B0E8D71E1}" dt="2023-01-25T22:09:56.263" v="617" actId="26606"/>
          <ac:spMkLst>
            <pc:docMk/>
            <pc:sldMk cId="2051930496" sldId="284"/>
            <ac:spMk id="10" creationId="{A09530D1-E1B7-4679-A6ED-D82EB77AAC8E}"/>
          </ac:spMkLst>
        </pc:spChg>
        <pc:spChg chg="del">
          <ac:chgData name="Claire Mitzel" userId="b88d5862-de7e-4a9f-98ae-ad6325eb2646" providerId="ADAL" clId="{BE953141-9A48-4389-89AF-E56B0E8D71E1}" dt="2023-01-25T22:09:35.600" v="610"/>
          <ac:spMkLst>
            <pc:docMk/>
            <pc:sldMk cId="2051930496" sldId="284"/>
            <ac:spMk id="12" creationId="{DB48365C-39E4-41C6-B96C-26408CCFA7EE}"/>
          </ac:spMkLst>
        </pc:spChg>
        <pc:spChg chg="add del">
          <ac:chgData name="Claire Mitzel" userId="b88d5862-de7e-4a9f-98ae-ad6325eb2646" providerId="ADAL" clId="{BE953141-9A48-4389-89AF-E56B0E8D71E1}" dt="2023-01-25T22:09:55.014" v="615" actId="26606"/>
          <ac:spMkLst>
            <pc:docMk/>
            <pc:sldMk cId="2051930496" sldId="284"/>
            <ac:spMk id="13" creationId="{E455C987-ED28-46CA-ACFD-871FF101DC1F}"/>
          </ac:spMkLst>
        </pc:spChg>
        <pc:spChg chg="del">
          <ac:chgData name="Claire Mitzel" userId="b88d5862-de7e-4a9f-98ae-ad6325eb2646" providerId="ADAL" clId="{BE953141-9A48-4389-89AF-E56B0E8D71E1}" dt="2023-01-25T22:09:35.600" v="610"/>
          <ac:spMkLst>
            <pc:docMk/>
            <pc:sldMk cId="2051930496" sldId="284"/>
            <ac:spMk id="14" creationId="{86C03931-92CB-4E6A-822B-50DE062110B8}"/>
          </ac:spMkLst>
        </pc:spChg>
        <pc:spChg chg="add del">
          <ac:chgData name="Claire Mitzel" userId="b88d5862-de7e-4a9f-98ae-ad6325eb2646" providerId="ADAL" clId="{BE953141-9A48-4389-89AF-E56B0E8D71E1}" dt="2023-01-25T22:09:55.014" v="615" actId="26606"/>
          <ac:spMkLst>
            <pc:docMk/>
            <pc:sldMk cId="2051930496" sldId="284"/>
            <ac:spMk id="15" creationId="{A09530D1-E1B7-4679-A6ED-D82EB77AAC8E}"/>
          </ac:spMkLst>
        </pc:spChg>
        <pc:spChg chg="del">
          <ac:chgData name="Claire Mitzel" userId="b88d5862-de7e-4a9f-98ae-ad6325eb2646" providerId="ADAL" clId="{BE953141-9A48-4389-89AF-E56B0E8D71E1}" dt="2023-01-25T22:09:35.600" v="610"/>
          <ac:spMkLst>
            <pc:docMk/>
            <pc:sldMk cId="2051930496" sldId="284"/>
            <ac:spMk id="18" creationId="{25217770-871E-441F-AD70-16C1E0D561D5}"/>
          </ac:spMkLst>
        </pc:spChg>
        <pc:spChg chg="add mod">
          <ac:chgData name="Claire Mitzel" userId="b88d5862-de7e-4a9f-98ae-ad6325eb2646" providerId="ADAL" clId="{BE953141-9A48-4389-89AF-E56B0E8D71E1}" dt="2023-01-25T22:10:03.323" v="619" actId="26606"/>
          <ac:spMkLst>
            <pc:docMk/>
            <pc:sldMk cId="2051930496" sldId="284"/>
            <ac:spMk id="19" creationId="{E75943EE-9D30-A0B3-588C-AC31663765F8}"/>
          </ac:spMkLst>
        </pc:spChg>
        <pc:spChg chg="del">
          <ac:chgData name="Claire Mitzel" userId="b88d5862-de7e-4a9f-98ae-ad6325eb2646" providerId="ADAL" clId="{BE953141-9A48-4389-89AF-E56B0E8D71E1}" dt="2023-01-25T22:09:35.600" v="610"/>
          <ac:spMkLst>
            <pc:docMk/>
            <pc:sldMk cId="2051930496" sldId="284"/>
            <ac:spMk id="20" creationId="{FA31D9BD-07E7-4FED-9A0B-DD9B6EC49B7A}"/>
          </ac:spMkLst>
        </pc:spChg>
        <pc:spChg chg="del">
          <ac:chgData name="Claire Mitzel" userId="b88d5862-de7e-4a9f-98ae-ad6325eb2646" providerId="ADAL" clId="{BE953141-9A48-4389-89AF-E56B0E8D71E1}" dt="2023-01-25T22:09:35.600" v="610"/>
          <ac:spMkLst>
            <pc:docMk/>
            <pc:sldMk cId="2051930496" sldId="284"/>
            <ac:spMk id="22" creationId="{83F450D6-4ADD-4996-A79D-C5304C2F9AAD}"/>
          </ac:spMkLst>
        </pc:spChg>
        <pc:spChg chg="add">
          <ac:chgData name="Claire Mitzel" userId="b88d5862-de7e-4a9f-98ae-ad6325eb2646" providerId="ADAL" clId="{BE953141-9A48-4389-89AF-E56B0E8D71E1}" dt="2023-01-25T22:10:03.323" v="619" actId="26606"/>
          <ac:spMkLst>
            <pc:docMk/>
            <pc:sldMk cId="2051930496" sldId="284"/>
            <ac:spMk id="24" creationId="{E455C987-ED28-46CA-ACFD-871FF101DC1F}"/>
          </ac:spMkLst>
        </pc:spChg>
        <pc:spChg chg="add">
          <ac:chgData name="Claire Mitzel" userId="b88d5862-de7e-4a9f-98ae-ad6325eb2646" providerId="ADAL" clId="{BE953141-9A48-4389-89AF-E56B0E8D71E1}" dt="2023-01-25T22:10:03.323" v="619" actId="26606"/>
          <ac:spMkLst>
            <pc:docMk/>
            <pc:sldMk cId="2051930496" sldId="284"/>
            <ac:spMk id="26" creationId="{A09530D1-E1B7-4679-A6ED-D82EB77AAC8E}"/>
          </ac:spMkLst>
        </pc:spChg>
        <pc:picChg chg="del">
          <ac:chgData name="Claire Mitzel" userId="b88d5862-de7e-4a9f-98ae-ad6325eb2646" providerId="ADAL" clId="{BE953141-9A48-4389-89AF-E56B0E8D71E1}" dt="2023-01-25T22:09:40.971" v="611" actId="478"/>
          <ac:picMkLst>
            <pc:docMk/>
            <pc:sldMk cId="2051930496" sldId="284"/>
            <ac:picMk id="5" creationId="{9F680416-5F4C-5E30-9446-BB6989B2549A}"/>
          </ac:picMkLst>
        </pc:picChg>
        <pc:picChg chg="mod ord">
          <ac:chgData name="Claire Mitzel" userId="b88d5862-de7e-4a9f-98ae-ad6325eb2646" providerId="ADAL" clId="{BE953141-9A48-4389-89AF-E56B0E8D71E1}" dt="2023-01-25T22:10:03.323" v="619" actId="26606"/>
          <ac:picMkLst>
            <pc:docMk/>
            <pc:sldMk cId="2051930496" sldId="284"/>
            <ac:picMk id="7" creationId="{DEEE60A4-C40A-070F-DD82-BFC09C5C237A}"/>
          </ac:picMkLst>
        </pc:picChg>
        <pc:cxnChg chg="add del">
          <ac:chgData name="Claire Mitzel" userId="b88d5862-de7e-4a9f-98ae-ad6325eb2646" providerId="ADAL" clId="{BE953141-9A48-4389-89AF-E56B0E8D71E1}" dt="2023-01-25T22:09:56.263" v="617" actId="26606"/>
          <ac:cxnSpMkLst>
            <pc:docMk/>
            <pc:sldMk cId="2051930496" sldId="284"/>
            <ac:cxnSpMk id="11" creationId="{BCB8372A-11C5-4BD2-B5FD-71DDEFADE145}"/>
          </ac:cxnSpMkLst>
        </pc:cxnChg>
        <pc:cxnChg chg="del">
          <ac:chgData name="Claire Mitzel" userId="b88d5862-de7e-4a9f-98ae-ad6325eb2646" providerId="ADAL" clId="{BE953141-9A48-4389-89AF-E56B0E8D71E1}" dt="2023-01-25T22:09:35.600" v="610"/>
          <ac:cxnSpMkLst>
            <pc:docMk/>
            <pc:sldMk cId="2051930496" sldId="284"/>
            <ac:cxnSpMk id="16" creationId="{45D924A8-0CBC-4398-8B74-63D26D33B8DF}"/>
          </ac:cxnSpMkLst>
        </pc:cxnChg>
        <pc:cxnChg chg="add del">
          <ac:chgData name="Claire Mitzel" userId="b88d5862-de7e-4a9f-98ae-ad6325eb2646" providerId="ADAL" clId="{BE953141-9A48-4389-89AF-E56B0E8D71E1}" dt="2023-01-25T22:09:55.014" v="615" actId="26606"/>
          <ac:cxnSpMkLst>
            <pc:docMk/>
            <pc:sldMk cId="2051930496" sldId="284"/>
            <ac:cxnSpMk id="17" creationId="{BCB8372A-11C5-4BD2-B5FD-71DDEFADE145}"/>
          </ac:cxnSpMkLst>
        </pc:cxnChg>
        <pc:cxnChg chg="add">
          <ac:chgData name="Claire Mitzel" userId="b88d5862-de7e-4a9f-98ae-ad6325eb2646" providerId="ADAL" clId="{BE953141-9A48-4389-89AF-E56B0E8D71E1}" dt="2023-01-25T22:10:03.323" v="619" actId="26606"/>
          <ac:cxnSpMkLst>
            <pc:docMk/>
            <pc:sldMk cId="2051930496" sldId="284"/>
            <ac:cxnSpMk id="28" creationId="{BCB8372A-11C5-4BD2-B5FD-71DDEFADE145}"/>
          </ac:cxnSpMkLst>
        </pc:cxnChg>
      </pc:sldChg>
      <pc:sldChg chg="delSp add del setBg delDesignElem">
        <pc:chgData name="Claire Mitzel" userId="b88d5862-de7e-4a9f-98ae-ad6325eb2646" providerId="ADAL" clId="{BE953141-9A48-4389-89AF-E56B0E8D71E1}" dt="2023-01-25T22:06:42.221" v="423" actId="47"/>
        <pc:sldMkLst>
          <pc:docMk/>
          <pc:sldMk cId="2313099858" sldId="284"/>
        </pc:sldMkLst>
        <pc:spChg chg="del">
          <ac:chgData name="Claire Mitzel" userId="b88d5862-de7e-4a9f-98ae-ad6325eb2646" providerId="ADAL" clId="{BE953141-9A48-4389-89AF-E56B0E8D71E1}" dt="2023-01-25T22:06:40.667" v="422"/>
          <ac:spMkLst>
            <pc:docMk/>
            <pc:sldMk cId="2313099858" sldId="284"/>
            <ac:spMk id="8" creationId="{A09530D1-E1B7-4679-A6ED-D82EB77AAC8E}"/>
          </ac:spMkLst>
        </pc:spChg>
        <pc:spChg chg="del">
          <ac:chgData name="Claire Mitzel" userId="b88d5862-de7e-4a9f-98ae-ad6325eb2646" providerId="ADAL" clId="{BE953141-9A48-4389-89AF-E56B0E8D71E1}" dt="2023-01-25T22:06:40.667" v="422"/>
          <ac:spMkLst>
            <pc:docMk/>
            <pc:sldMk cId="2313099858" sldId="284"/>
            <ac:spMk id="10" creationId="{E455C987-ED28-46CA-ACFD-871FF101DC1F}"/>
          </ac:spMkLst>
        </pc:spChg>
        <pc:cxnChg chg="del">
          <ac:chgData name="Claire Mitzel" userId="b88d5862-de7e-4a9f-98ae-ad6325eb2646" providerId="ADAL" clId="{BE953141-9A48-4389-89AF-E56B0E8D71E1}" dt="2023-01-25T22:06:40.667" v="422"/>
          <ac:cxnSpMkLst>
            <pc:docMk/>
            <pc:sldMk cId="2313099858" sldId="284"/>
            <ac:cxnSpMk id="9" creationId="{BCB8372A-11C5-4BD2-B5FD-71DDEFADE145}"/>
          </ac:cxnSpMkLst>
        </pc:cxnChg>
      </pc:sldChg>
      <pc:sldChg chg="addSp delSp modSp add mod ord setBg delDesignElem">
        <pc:chgData name="Claire Mitzel" userId="b88d5862-de7e-4a9f-98ae-ad6325eb2646" providerId="ADAL" clId="{BE953141-9A48-4389-89AF-E56B0E8D71E1}" dt="2023-01-25T22:11:21.448" v="672"/>
        <pc:sldMkLst>
          <pc:docMk/>
          <pc:sldMk cId="3032343407" sldId="284"/>
        </pc:sldMkLst>
        <pc:spChg chg="mod">
          <ac:chgData name="Claire Mitzel" userId="b88d5862-de7e-4a9f-98ae-ad6325eb2646" providerId="ADAL" clId="{BE953141-9A48-4389-89AF-E56B0E8D71E1}" dt="2023-01-25T22:11:15.937" v="670" actId="26606"/>
          <ac:spMkLst>
            <pc:docMk/>
            <pc:sldMk cId="3032343407" sldId="284"/>
            <ac:spMk id="2" creationId="{DB515F0A-1794-1C81-E36A-A65786582A0F}"/>
          </ac:spMkLst>
        </pc:spChg>
        <pc:spChg chg="del">
          <ac:chgData name="Claire Mitzel" userId="b88d5862-de7e-4a9f-98ae-ad6325eb2646" providerId="ADAL" clId="{BE953141-9A48-4389-89AF-E56B0E8D71E1}" dt="2023-01-25T22:11:13.043" v="669" actId="478"/>
          <ac:spMkLst>
            <pc:docMk/>
            <pc:sldMk cId="3032343407" sldId="284"/>
            <ac:spMk id="3" creationId="{DBC24171-3BBB-6AF5-BDE8-A370C3400D08}"/>
          </ac:spMkLst>
        </pc:spChg>
        <pc:spChg chg="add mod">
          <ac:chgData name="Claire Mitzel" userId="b88d5862-de7e-4a9f-98ae-ad6325eb2646" providerId="ADAL" clId="{BE953141-9A48-4389-89AF-E56B0E8D71E1}" dt="2023-01-25T22:11:15.937" v="670" actId="26606"/>
          <ac:spMkLst>
            <pc:docMk/>
            <pc:sldMk cId="3032343407" sldId="284"/>
            <ac:spMk id="6" creationId="{82032B56-211C-8061-DE9F-6297D184CCDE}"/>
          </ac:spMkLst>
        </pc:spChg>
        <pc:spChg chg="add">
          <ac:chgData name="Claire Mitzel" userId="b88d5862-de7e-4a9f-98ae-ad6325eb2646" providerId="ADAL" clId="{BE953141-9A48-4389-89AF-E56B0E8D71E1}" dt="2023-01-25T22:11:15.937" v="670" actId="26606"/>
          <ac:spMkLst>
            <pc:docMk/>
            <pc:sldMk cId="3032343407" sldId="284"/>
            <ac:spMk id="10" creationId="{43A3BFD8-1DCA-4E53-9E5F-9292C9BE377A}"/>
          </ac:spMkLst>
        </pc:spChg>
        <pc:spChg chg="del">
          <ac:chgData name="Claire Mitzel" userId="b88d5862-de7e-4a9f-98ae-ad6325eb2646" providerId="ADAL" clId="{BE953141-9A48-4389-89AF-E56B0E8D71E1}" dt="2023-01-25T22:10:58.589" v="628"/>
          <ac:spMkLst>
            <pc:docMk/>
            <pc:sldMk cId="3032343407" sldId="284"/>
            <ac:spMk id="12" creationId="{DB48365C-39E4-41C6-B96C-26408CCFA7EE}"/>
          </ac:spMkLst>
        </pc:spChg>
        <pc:spChg chg="del">
          <ac:chgData name="Claire Mitzel" userId="b88d5862-de7e-4a9f-98ae-ad6325eb2646" providerId="ADAL" clId="{BE953141-9A48-4389-89AF-E56B0E8D71E1}" dt="2023-01-25T22:10:58.589" v="628"/>
          <ac:spMkLst>
            <pc:docMk/>
            <pc:sldMk cId="3032343407" sldId="284"/>
            <ac:spMk id="14" creationId="{86C03931-92CB-4E6A-822B-50DE062110B8}"/>
          </ac:spMkLst>
        </pc:spChg>
        <pc:spChg chg="del">
          <ac:chgData name="Claire Mitzel" userId="b88d5862-de7e-4a9f-98ae-ad6325eb2646" providerId="ADAL" clId="{BE953141-9A48-4389-89AF-E56B0E8D71E1}" dt="2023-01-25T22:10:58.589" v="628"/>
          <ac:spMkLst>
            <pc:docMk/>
            <pc:sldMk cId="3032343407" sldId="284"/>
            <ac:spMk id="18" creationId="{25217770-871E-441F-AD70-16C1E0D561D5}"/>
          </ac:spMkLst>
        </pc:spChg>
        <pc:spChg chg="del">
          <ac:chgData name="Claire Mitzel" userId="b88d5862-de7e-4a9f-98ae-ad6325eb2646" providerId="ADAL" clId="{BE953141-9A48-4389-89AF-E56B0E8D71E1}" dt="2023-01-25T22:10:58.589" v="628"/>
          <ac:spMkLst>
            <pc:docMk/>
            <pc:sldMk cId="3032343407" sldId="284"/>
            <ac:spMk id="20" creationId="{FA31D9BD-07E7-4FED-9A0B-DD9B6EC49B7A}"/>
          </ac:spMkLst>
        </pc:spChg>
        <pc:spChg chg="del">
          <ac:chgData name="Claire Mitzel" userId="b88d5862-de7e-4a9f-98ae-ad6325eb2646" providerId="ADAL" clId="{BE953141-9A48-4389-89AF-E56B0E8D71E1}" dt="2023-01-25T22:10:58.589" v="628"/>
          <ac:spMkLst>
            <pc:docMk/>
            <pc:sldMk cId="3032343407" sldId="284"/>
            <ac:spMk id="22" creationId="{83F450D6-4ADD-4996-A79D-C5304C2F9AAD}"/>
          </ac:spMkLst>
        </pc:spChg>
        <pc:picChg chg="mod ord">
          <ac:chgData name="Claire Mitzel" userId="b88d5862-de7e-4a9f-98ae-ad6325eb2646" providerId="ADAL" clId="{BE953141-9A48-4389-89AF-E56B0E8D71E1}" dt="2023-01-25T22:11:15.937" v="670" actId="26606"/>
          <ac:picMkLst>
            <pc:docMk/>
            <pc:sldMk cId="3032343407" sldId="284"/>
            <ac:picMk id="5" creationId="{9F680416-5F4C-5E30-9446-BB6989B2549A}"/>
          </ac:picMkLst>
        </pc:picChg>
        <pc:picChg chg="mod ord">
          <ac:chgData name="Claire Mitzel" userId="b88d5862-de7e-4a9f-98ae-ad6325eb2646" providerId="ADAL" clId="{BE953141-9A48-4389-89AF-E56B0E8D71E1}" dt="2023-01-25T22:11:15.937" v="670" actId="26606"/>
          <ac:picMkLst>
            <pc:docMk/>
            <pc:sldMk cId="3032343407" sldId="284"/>
            <ac:picMk id="7" creationId="{DEEE60A4-C40A-070F-DD82-BFC09C5C237A}"/>
          </ac:picMkLst>
        </pc:picChg>
        <pc:cxnChg chg="add">
          <ac:chgData name="Claire Mitzel" userId="b88d5862-de7e-4a9f-98ae-ad6325eb2646" providerId="ADAL" clId="{BE953141-9A48-4389-89AF-E56B0E8D71E1}" dt="2023-01-25T22:11:15.937" v="670" actId="26606"/>
          <ac:cxnSpMkLst>
            <pc:docMk/>
            <pc:sldMk cId="3032343407" sldId="284"/>
            <ac:cxnSpMk id="9" creationId="{4B67E998-E312-45A7-A84D-81D9342085FC}"/>
          </ac:cxnSpMkLst>
        </pc:cxnChg>
        <pc:cxnChg chg="del">
          <ac:chgData name="Claire Mitzel" userId="b88d5862-de7e-4a9f-98ae-ad6325eb2646" providerId="ADAL" clId="{BE953141-9A48-4389-89AF-E56B0E8D71E1}" dt="2023-01-25T22:10:58.589" v="628"/>
          <ac:cxnSpMkLst>
            <pc:docMk/>
            <pc:sldMk cId="3032343407" sldId="284"/>
            <ac:cxnSpMk id="16" creationId="{45D924A8-0CBC-4398-8B74-63D26D33B8DF}"/>
          </ac:cxnSpMkLst>
        </pc:cxnChg>
      </pc:sldChg>
      <pc:sldMasterChg chg="modSldLayout">
        <pc:chgData name="Claire Mitzel" userId="b88d5862-de7e-4a9f-98ae-ad6325eb2646" providerId="ADAL" clId="{BE953141-9A48-4389-89AF-E56B0E8D71E1}" dt="2023-01-25T22:24:37.044" v="688" actId="2711"/>
        <pc:sldMasterMkLst>
          <pc:docMk/>
          <pc:sldMasterMk cId="593495706" sldId="2147483696"/>
        </pc:sldMasterMkLst>
        <pc:sldLayoutChg chg="modSp">
          <pc:chgData name="Claire Mitzel" userId="b88d5862-de7e-4a9f-98ae-ad6325eb2646" providerId="ADAL" clId="{BE953141-9A48-4389-89AF-E56B0E8D71E1}" dt="2023-01-25T22:24:37.044" v="688" actId="2711"/>
          <pc:sldLayoutMkLst>
            <pc:docMk/>
            <pc:sldMasterMk cId="593495706" sldId="2147483696"/>
            <pc:sldLayoutMk cId="3089327064" sldId="2147483698"/>
          </pc:sldLayoutMkLst>
          <pc:spChg chg="mod">
            <ac:chgData name="Claire Mitzel" userId="b88d5862-de7e-4a9f-98ae-ad6325eb2646" providerId="ADAL" clId="{BE953141-9A48-4389-89AF-E56B0E8D71E1}" dt="2023-01-25T22:24:32.993" v="687" actId="2711"/>
            <ac:spMkLst>
              <pc:docMk/>
              <pc:sldMasterMk cId="593495706" sldId="2147483696"/>
              <pc:sldLayoutMk cId="3089327064" sldId="2147483698"/>
              <ac:spMk id="2" creationId="{00000000-0000-0000-0000-000000000000}"/>
            </ac:spMkLst>
          </pc:spChg>
          <pc:spChg chg="mod">
            <ac:chgData name="Claire Mitzel" userId="b88d5862-de7e-4a9f-98ae-ad6325eb2646" providerId="ADAL" clId="{BE953141-9A48-4389-89AF-E56B0E8D71E1}" dt="2023-01-25T22:24:37.044" v="688" actId="2711"/>
            <ac:spMkLst>
              <pc:docMk/>
              <pc:sldMasterMk cId="593495706" sldId="2147483696"/>
              <pc:sldLayoutMk cId="3089327064" sldId="2147483698"/>
              <ac:spMk id="3" creationId="{00000000-0000-0000-0000-000000000000}"/>
            </ac:spMkLst>
          </pc:spChg>
        </pc:sldLayoutChg>
      </pc:sldMasterChg>
    </pc:docChg>
  </pc:docChgLst>
  <pc:docChgLst>
    <pc:chgData name="Claire E. Mitzel" userId="b88d5862-de7e-4a9f-98ae-ad6325eb2646" providerId="ADAL" clId="{D8AD565C-34E0-4E25-B4E4-12A02FBC6E06}"/>
    <pc:docChg chg="undo custSel addSld delSld modSld sldOrd modMainMaster">
      <pc:chgData name="Claire E. Mitzel" userId="b88d5862-de7e-4a9f-98ae-ad6325eb2646" providerId="ADAL" clId="{D8AD565C-34E0-4E25-B4E4-12A02FBC6E06}" dt="2023-02-06T17:53:47.940" v="5453" actId="20577"/>
      <pc:docMkLst>
        <pc:docMk/>
      </pc:docMkLst>
      <pc:sldChg chg="addSp modSp mod">
        <pc:chgData name="Claire E. Mitzel" userId="b88d5862-de7e-4a9f-98ae-ad6325eb2646" providerId="ADAL" clId="{D8AD565C-34E0-4E25-B4E4-12A02FBC6E06}" dt="2023-01-26T19:49:13.118" v="4082" actId="2711"/>
        <pc:sldMkLst>
          <pc:docMk/>
          <pc:sldMk cId="3859193540" sldId="257"/>
        </pc:sldMkLst>
        <pc:spChg chg="add mod">
          <ac:chgData name="Claire E. Mitzel" userId="b88d5862-de7e-4a9f-98ae-ad6325eb2646" providerId="ADAL" clId="{D8AD565C-34E0-4E25-B4E4-12A02FBC6E06}" dt="2023-01-26T19:49:13.118" v="4082" actId="2711"/>
          <ac:spMkLst>
            <pc:docMk/>
            <pc:sldMk cId="3859193540" sldId="257"/>
            <ac:spMk id="5" creationId="{AB8405D9-2335-400C-3B39-93F474ADBE9F}"/>
          </ac:spMkLst>
        </pc:spChg>
        <pc:spChg chg="mod">
          <ac:chgData name="Claire E. Mitzel" userId="b88d5862-de7e-4a9f-98ae-ad6325eb2646" providerId="ADAL" clId="{D8AD565C-34E0-4E25-B4E4-12A02FBC6E06}" dt="2023-01-26T19:49:08.519" v="4081" actId="2711"/>
          <ac:spMkLst>
            <pc:docMk/>
            <pc:sldMk cId="3859193540" sldId="257"/>
            <ac:spMk id="10" creationId="{D17AF1C5-5FB7-1507-7956-07340223C1C4}"/>
          </ac:spMkLst>
        </pc:spChg>
      </pc:sldChg>
      <pc:sldChg chg="addSp modSp mod">
        <pc:chgData name="Claire E. Mitzel" userId="b88d5862-de7e-4a9f-98ae-ad6325eb2646" providerId="ADAL" clId="{D8AD565C-34E0-4E25-B4E4-12A02FBC6E06}" dt="2023-01-26T19:49:31.784" v="4084" actId="2711"/>
        <pc:sldMkLst>
          <pc:docMk/>
          <pc:sldMk cId="1507283824" sldId="259"/>
        </pc:sldMkLst>
        <pc:spChg chg="mod">
          <ac:chgData name="Claire E. Mitzel" userId="b88d5862-de7e-4a9f-98ae-ad6325eb2646" providerId="ADAL" clId="{D8AD565C-34E0-4E25-B4E4-12A02FBC6E06}" dt="2023-01-26T18:17:06.830" v="880" actId="1035"/>
          <ac:spMkLst>
            <pc:docMk/>
            <pc:sldMk cId="1507283824" sldId="259"/>
            <ac:spMk id="3" creationId="{7F5FFB54-20A8-4AB0-53BC-9BFC90F594A1}"/>
          </ac:spMkLst>
        </pc:spChg>
        <pc:spChg chg="add mod">
          <ac:chgData name="Claire E. Mitzel" userId="b88d5862-de7e-4a9f-98ae-ad6325eb2646" providerId="ADAL" clId="{D8AD565C-34E0-4E25-B4E4-12A02FBC6E06}" dt="2023-01-26T18:17:14.997" v="881" actId="2711"/>
          <ac:spMkLst>
            <pc:docMk/>
            <pc:sldMk cId="1507283824" sldId="259"/>
            <ac:spMk id="5" creationId="{0FC35338-21DE-50C8-B72A-4AB8AE921521}"/>
          </ac:spMkLst>
        </pc:spChg>
        <pc:spChg chg="mod">
          <ac:chgData name="Claire E. Mitzel" userId="b88d5862-de7e-4a9f-98ae-ad6325eb2646" providerId="ADAL" clId="{D8AD565C-34E0-4E25-B4E4-12A02FBC6E06}" dt="2023-01-26T19:49:31.784" v="4084" actId="2711"/>
          <ac:spMkLst>
            <pc:docMk/>
            <pc:sldMk cId="1507283824" sldId="259"/>
            <ac:spMk id="10" creationId="{D17AF1C5-5FB7-1507-7956-07340223C1C4}"/>
          </ac:spMkLst>
        </pc:spChg>
      </pc:sldChg>
      <pc:sldChg chg="addSp modSp mod">
        <pc:chgData name="Claire E. Mitzel" userId="b88d5862-de7e-4a9f-98ae-ad6325eb2646" providerId="ADAL" clId="{D8AD565C-34E0-4E25-B4E4-12A02FBC6E06}" dt="2023-01-26T19:49:51.642" v="4086" actId="2711"/>
        <pc:sldMkLst>
          <pc:docMk/>
          <pc:sldMk cId="2077630031" sldId="260"/>
        </pc:sldMkLst>
        <pc:spChg chg="mod">
          <ac:chgData name="Claire E. Mitzel" userId="b88d5862-de7e-4a9f-98ae-ad6325eb2646" providerId="ADAL" clId="{D8AD565C-34E0-4E25-B4E4-12A02FBC6E06}" dt="2023-01-26T18:54:22.717" v="1828" actId="1036"/>
          <ac:spMkLst>
            <pc:docMk/>
            <pc:sldMk cId="2077630031" sldId="260"/>
            <ac:spMk id="4" creationId="{0D571289-AFC1-4A31-D153-78F7007ADCFF}"/>
          </ac:spMkLst>
        </pc:spChg>
        <pc:spChg chg="add mod">
          <ac:chgData name="Claire E. Mitzel" userId="b88d5862-de7e-4a9f-98ae-ad6325eb2646" providerId="ADAL" clId="{D8AD565C-34E0-4E25-B4E4-12A02FBC6E06}" dt="2023-01-26T18:56:32.270" v="2049" actId="207"/>
          <ac:spMkLst>
            <pc:docMk/>
            <pc:sldMk cId="2077630031" sldId="260"/>
            <ac:spMk id="5" creationId="{2DD45E3B-8C66-13F9-23F9-DCDD5A2EF7B9}"/>
          </ac:spMkLst>
        </pc:spChg>
        <pc:spChg chg="mod">
          <ac:chgData name="Claire E. Mitzel" userId="b88d5862-de7e-4a9f-98ae-ad6325eb2646" providerId="ADAL" clId="{D8AD565C-34E0-4E25-B4E4-12A02FBC6E06}" dt="2023-01-26T19:49:51.642" v="4086" actId="2711"/>
          <ac:spMkLst>
            <pc:docMk/>
            <pc:sldMk cId="2077630031" sldId="260"/>
            <ac:spMk id="10" creationId="{D17AF1C5-5FB7-1507-7956-07340223C1C4}"/>
          </ac:spMkLst>
        </pc:spChg>
        <pc:picChg chg="mod modCrop">
          <ac:chgData name="Claire E. Mitzel" userId="b88d5862-de7e-4a9f-98ae-ad6325eb2646" providerId="ADAL" clId="{D8AD565C-34E0-4E25-B4E4-12A02FBC6E06}" dt="2023-01-26T18:54:39.030" v="1832" actId="1076"/>
          <ac:picMkLst>
            <pc:docMk/>
            <pc:sldMk cId="2077630031" sldId="260"/>
            <ac:picMk id="3" creationId="{01819B2E-001B-4216-66D9-95EC8D7D0E61}"/>
          </ac:picMkLst>
        </pc:picChg>
      </pc:sldChg>
      <pc:sldChg chg="addSp modSp mod">
        <pc:chgData name="Claire E. Mitzel" userId="b88d5862-de7e-4a9f-98ae-ad6325eb2646" providerId="ADAL" clId="{D8AD565C-34E0-4E25-B4E4-12A02FBC6E06}" dt="2023-02-03T21:06:45.324" v="4868" actId="20577"/>
        <pc:sldMkLst>
          <pc:docMk/>
          <pc:sldMk cId="960653281" sldId="261"/>
        </pc:sldMkLst>
        <pc:spChg chg="mod">
          <ac:chgData name="Claire E. Mitzel" userId="b88d5862-de7e-4a9f-98ae-ad6325eb2646" providerId="ADAL" clId="{D8AD565C-34E0-4E25-B4E4-12A02FBC6E06}" dt="2023-01-26T18:56:24.028" v="2048" actId="1035"/>
          <ac:spMkLst>
            <pc:docMk/>
            <pc:sldMk cId="960653281" sldId="261"/>
            <ac:spMk id="3" creationId="{2BE163EF-6AE1-D17D-A62E-F8E56F9D22C9}"/>
          </ac:spMkLst>
        </pc:spChg>
        <pc:spChg chg="mod">
          <ac:chgData name="Claire E. Mitzel" userId="b88d5862-de7e-4a9f-98ae-ad6325eb2646" providerId="ADAL" clId="{D8AD565C-34E0-4E25-B4E4-12A02FBC6E06}" dt="2023-02-03T21:06:45.324" v="4868" actId="20577"/>
          <ac:spMkLst>
            <pc:docMk/>
            <pc:sldMk cId="960653281" sldId="261"/>
            <ac:spMk id="4" creationId="{BE5F6504-59AB-FE2F-BCC1-9FEC8584750B}"/>
          </ac:spMkLst>
        </pc:spChg>
        <pc:spChg chg="add mod">
          <ac:chgData name="Claire E. Mitzel" userId="b88d5862-de7e-4a9f-98ae-ad6325eb2646" providerId="ADAL" clId="{D8AD565C-34E0-4E25-B4E4-12A02FBC6E06}" dt="2023-01-26T18:56:44.969" v="2052" actId="1076"/>
          <ac:spMkLst>
            <pc:docMk/>
            <pc:sldMk cId="960653281" sldId="261"/>
            <ac:spMk id="6" creationId="{1B79004B-39B3-1524-2982-B4D3C2CFB27A}"/>
          </ac:spMkLst>
        </pc:spChg>
        <pc:picChg chg="mod">
          <ac:chgData name="Claire E. Mitzel" userId="b88d5862-de7e-4a9f-98ae-ad6325eb2646" providerId="ADAL" clId="{D8AD565C-34E0-4E25-B4E4-12A02FBC6E06}" dt="2023-01-26T18:56:21.140" v="2042" actId="1035"/>
          <ac:picMkLst>
            <pc:docMk/>
            <pc:sldMk cId="960653281" sldId="261"/>
            <ac:picMk id="9" creationId="{489B5BE3-3BEB-C1BB-6943-9D4F23CB5EA3}"/>
          </ac:picMkLst>
        </pc:picChg>
      </pc:sldChg>
      <pc:sldChg chg="modSp mod">
        <pc:chgData name="Claire E. Mitzel" userId="b88d5862-de7e-4a9f-98ae-ad6325eb2646" providerId="ADAL" clId="{D8AD565C-34E0-4E25-B4E4-12A02FBC6E06}" dt="2023-01-26T19:49:43.495" v="4085" actId="2711"/>
        <pc:sldMkLst>
          <pc:docMk/>
          <pc:sldMk cId="2487948625" sldId="262"/>
        </pc:sldMkLst>
        <pc:spChg chg="mod">
          <ac:chgData name="Claire E. Mitzel" userId="b88d5862-de7e-4a9f-98ae-ad6325eb2646" providerId="ADAL" clId="{D8AD565C-34E0-4E25-B4E4-12A02FBC6E06}" dt="2023-01-26T19:49:43.495" v="4085" actId="2711"/>
          <ac:spMkLst>
            <pc:docMk/>
            <pc:sldMk cId="2487948625" sldId="262"/>
            <ac:spMk id="10" creationId="{D17AF1C5-5FB7-1507-7956-07340223C1C4}"/>
          </ac:spMkLst>
        </pc:spChg>
      </pc:sldChg>
      <pc:sldChg chg="modSp mod">
        <pc:chgData name="Claire E. Mitzel" userId="b88d5862-de7e-4a9f-98ae-ad6325eb2646" providerId="ADAL" clId="{D8AD565C-34E0-4E25-B4E4-12A02FBC6E06}" dt="2023-01-26T19:49:59.262" v="4087" actId="2711"/>
        <pc:sldMkLst>
          <pc:docMk/>
          <pc:sldMk cId="4061680258" sldId="263"/>
        </pc:sldMkLst>
        <pc:spChg chg="mod">
          <ac:chgData name="Claire E. Mitzel" userId="b88d5862-de7e-4a9f-98ae-ad6325eb2646" providerId="ADAL" clId="{D8AD565C-34E0-4E25-B4E4-12A02FBC6E06}" dt="2023-01-26T19:49:59.262" v="4087" actId="2711"/>
          <ac:spMkLst>
            <pc:docMk/>
            <pc:sldMk cId="4061680258" sldId="263"/>
            <ac:spMk id="10" creationId="{D17AF1C5-5FB7-1507-7956-07340223C1C4}"/>
          </ac:spMkLst>
        </pc:spChg>
      </pc:sldChg>
      <pc:sldChg chg="modSp mod">
        <pc:chgData name="Claire E. Mitzel" userId="b88d5862-de7e-4a9f-98ae-ad6325eb2646" providerId="ADAL" clId="{D8AD565C-34E0-4E25-B4E4-12A02FBC6E06}" dt="2023-02-06T17:53:19.855" v="5413" actId="20577"/>
        <pc:sldMkLst>
          <pc:docMk/>
          <pc:sldMk cId="4045632773" sldId="264"/>
        </pc:sldMkLst>
        <pc:spChg chg="mod">
          <ac:chgData name="Claire E. Mitzel" userId="b88d5862-de7e-4a9f-98ae-ad6325eb2646" providerId="ADAL" clId="{D8AD565C-34E0-4E25-B4E4-12A02FBC6E06}" dt="2023-02-06T17:53:19.855" v="5413" actId="20577"/>
          <ac:spMkLst>
            <pc:docMk/>
            <pc:sldMk cId="4045632773" sldId="264"/>
            <ac:spMk id="4" creationId="{BE5F6504-59AB-FE2F-BCC1-9FEC8584750B}"/>
          </ac:spMkLst>
        </pc:spChg>
      </pc:sldChg>
      <pc:sldChg chg="addSp modSp mod">
        <pc:chgData name="Claire E. Mitzel" userId="b88d5862-de7e-4a9f-98ae-ad6325eb2646" providerId="ADAL" clId="{D8AD565C-34E0-4E25-B4E4-12A02FBC6E06}" dt="2023-02-06T17:53:47.940" v="5453" actId="20577"/>
        <pc:sldMkLst>
          <pc:docMk/>
          <pc:sldMk cId="3484509614" sldId="265"/>
        </pc:sldMkLst>
        <pc:spChg chg="mod">
          <ac:chgData name="Claire E. Mitzel" userId="b88d5862-de7e-4a9f-98ae-ad6325eb2646" providerId="ADAL" clId="{D8AD565C-34E0-4E25-B4E4-12A02FBC6E06}" dt="2023-01-26T17:18:13.990" v="713" actId="20577"/>
          <ac:spMkLst>
            <pc:docMk/>
            <pc:sldMk cId="3484509614" sldId="265"/>
            <ac:spMk id="2" creationId="{E230304D-555C-5C31-6D99-BB64FB7C780F}"/>
          </ac:spMkLst>
        </pc:spChg>
        <pc:spChg chg="mod">
          <ac:chgData name="Claire E. Mitzel" userId="b88d5862-de7e-4a9f-98ae-ad6325eb2646" providerId="ADAL" clId="{D8AD565C-34E0-4E25-B4E4-12A02FBC6E06}" dt="2023-02-06T17:53:47.940" v="5453" actId="20577"/>
          <ac:spMkLst>
            <pc:docMk/>
            <pc:sldMk cId="3484509614" sldId="265"/>
            <ac:spMk id="3" creationId="{6CBEF556-1224-9BC1-7019-D14522EA48FF}"/>
          </ac:spMkLst>
        </pc:spChg>
        <pc:spChg chg="add mod">
          <ac:chgData name="Claire E. Mitzel" userId="b88d5862-de7e-4a9f-98ae-ad6325eb2646" providerId="ADAL" clId="{D8AD565C-34E0-4E25-B4E4-12A02FBC6E06}" dt="2023-01-26T18:59:10.524" v="2241" actId="20577"/>
          <ac:spMkLst>
            <pc:docMk/>
            <pc:sldMk cId="3484509614" sldId="265"/>
            <ac:spMk id="5" creationId="{F007D75C-3BB2-5D87-5129-EE66CD81A8DB}"/>
          </ac:spMkLst>
        </pc:spChg>
        <pc:spChg chg="mod">
          <ac:chgData name="Claire E. Mitzel" userId="b88d5862-de7e-4a9f-98ae-ad6325eb2646" providerId="ADAL" clId="{D8AD565C-34E0-4E25-B4E4-12A02FBC6E06}" dt="2023-01-26T19:50:17.208" v="4090" actId="2711"/>
          <ac:spMkLst>
            <pc:docMk/>
            <pc:sldMk cId="3484509614" sldId="265"/>
            <ac:spMk id="10" creationId="{D62635C7-F95E-CB15-45A8-FC5D16F4F238}"/>
          </ac:spMkLst>
        </pc:spChg>
      </pc:sldChg>
      <pc:sldChg chg="addSp modSp mod">
        <pc:chgData name="Claire E. Mitzel" userId="b88d5862-de7e-4a9f-98ae-ad6325eb2646" providerId="ADAL" clId="{D8AD565C-34E0-4E25-B4E4-12A02FBC6E06}" dt="2023-01-26T19:50:32.303" v="4092" actId="2711"/>
        <pc:sldMkLst>
          <pc:docMk/>
          <pc:sldMk cId="3877557448" sldId="266"/>
        </pc:sldMkLst>
        <pc:spChg chg="mod">
          <ac:chgData name="Claire E. Mitzel" userId="b88d5862-de7e-4a9f-98ae-ad6325eb2646" providerId="ADAL" clId="{D8AD565C-34E0-4E25-B4E4-12A02FBC6E06}" dt="2023-01-26T19:12:37.074" v="3351" actId="1035"/>
          <ac:spMkLst>
            <pc:docMk/>
            <pc:sldMk cId="3877557448" sldId="266"/>
            <ac:spMk id="3" creationId="{6CBEF556-1224-9BC1-7019-D14522EA48FF}"/>
          </ac:spMkLst>
        </pc:spChg>
        <pc:spChg chg="add mod">
          <ac:chgData name="Claire E. Mitzel" userId="b88d5862-de7e-4a9f-98ae-ad6325eb2646" providerId="ADAL" clId="{D8AD565C-34E0-4E25-B4E4-12A02FBC6E06}" dt="2023-01-26T19:13:01.257" v="3355" actId="207"/>
          <ac:spMkLst>
            <pc:docMk/>
            <pc:sldMk cId="3877557448" sldId="266"/>
            <ac:spMk id="5" creationId="{A60606DA-8FB8-62FE-67E1-2763422706A5}"/>
          </ac:spMkLst>
        </pc:spChg>
        <pc:spChg chg="mod">
          <ac:chgData name="Claire E. Mitzel" userId="b88d5862-de7e-4a9f-98ae-ad6325eb2646" providerId="ADAL" clId="{D8AD565C-34E0-4E25-B4E4-12A02FBC6E06}" dt="2023-01-26T19:50:32.303" v="4092" actId="2711"/>
          <ac:spMkLst>
            <pc:docMk/>
            <pc:sldMk cId="3877557448" sldId="266"/>
            <ac:spMk id="10" creationId="{D62635C7-F95E-CB15-45A8-FC5D16F4F238}"/>
          </ac:spMkLst>
        </pc:spChg>
        <pc:picChg chg="mod">
          <ac:chgData name="Claire E. Mitzel" userId="b88d5862-de7e-4a9f-98ae-ad6325eb2646" providerId="ADAL" clId="{D8AD565C-34E0-4E25-B4E4-12A02FBC6E06}" dt="2023-01-26T19:12:35.539" v="3345" actId="1035"/>
          <ac:picMkLst>
            <pc:docMk/>
            <pc:sldMk cId="3877557448" sldId="266"/>
            <ac:picMk id="7" creationId="{00715D55-E588-54F4-27E1-C0A828F774E2}"/>
          </ac:picMkLst>
        </pc:picChg>
      </pc:sldChg>
      <pc:sldChg chg="addSp modSp mod">
        <pc:chgData name="Claire E. Mitzel" userId="b88d5862-de7e-4a9f-98ae-ad6325eb2646" providerId="ADAL" clId="{D8AD565C-34E0-4E25-B4E4-12A02FBC6E06}" dt="2023-02-01T15:39:06.758" v="4859" actId="20577"/>
        <pc:sldMkLst>
          <pc:docMk/>
          <pc:sldMk cId="807832979" sldId="267"/>
        </pc:sldMkLst>
        <pc:spChg chg="mod">
          <ac:chgData name="Claire E. Mitzel" userId="b88d5862-de7e-4a9f-98ae-ad6325eb2646" providerId="ADAL" clId="{D8AD565C-34E0-4E25-B4E4-12A02FBC6E06}" dt="2023-02-01T15:39:06.758" v="4859" actId="20577"/>
          <ac:spMkLst>
            <pc:docMk/>
            <pc:sldMk cId="807832979" sldId="267"/>
            <ac:spMk id="2" creationId="{E230304D-555C-5C31-6D99-BB64FB7C780F}"/>
          </ac:spMkLst>
        </pc:spChg>
        <pc:spChg chg="mod">
          <ac:chgData name="Claire E. Mitzel" userId="b88d5862-de7e-4a9f-98ae-ad6325eb2646" providerId="ADAL" clId="{D8AD565C-34E0-4E25-B4E4-12A02FBC6E06}" dt="2023-01-26T22:46:39.730" v="4394" actId="1035"/>
          <ac:spMkLst>
            <pc:docMk/>
            <pc:sldMk cId="807832979" sldId="267"/>
            <ac:spMk id="3" creationId="{6CBEF556-1224-9BC1-7019-D14522EA48FF}"/>
          </ac:spMkLst>
        </pc:spChg>
        <pc:spChg chg="add mod">
          <ac:chgData name="Claire E. Mitzel" userId="b88d5862-de7e-4a9f-98ae-ad6325eb2646" providerId="ADAL" clId="{D8AD565C-34E0-4E25-B4E4-12A02FBC6E06}" dt="2023-01-26T22:46:25.132" v="4382" actId="1076"/>
          <ac:spMkLst>
            <pc:docMk/>
            <pc:sldMk cId="807832979" sldId="267"/>
            <ac:spMk id="5" creationId="{172180A7-904E-2A6B-2438-79009CD27EA6}"/>
          </ac:spMkLst>
        </pc:spChg>
        <pc:spChg chg="mod">
          <ac:chgData name="Claire E. Mitzel" userId="b88d5862-de7e-4a9f-98ae-ad6325eb2646" providerId="ADAL" clId="{D8AD565C-34E0-4E25-B4E4-12A02FBC6E06}" dt="2023-01-26T22:51:23.226" v="4528" actId="20577"/>
          <ac:spMkLst>
            <pc:docMk/>
            <pc:sldMk cId="807832979" sldId="267"/>
            <ac:spMk id="10" creationId="{D62635C7-F95E-CB15-45A8-FC5D16F4F238}"/>
          </ac:spMkLst>
        </pc:spChg>
        <pc:picChg chg="mod">
          <ac:chgData name="Claire E. Mitzel" userId="b88d5862-de7e-4a9f-98ae-ad6325eb2646" providerId="ADAL" clId="{D8AD565C-34E0-4E25-B4E4-12A02FBC6E06}" dt="2023-01-26T22:46:36.258" v="4392" actId="1035"/>
          <ac:picMkLst>
            <pc:docMk/>
            <pc:sldMk cId="807832979" sldId="267"/>
            <ac:picMk id="6" creationId="{F45F2119-5505-9996-FCE3-7502B9AB1F5F}"/>
          </ac:picMkLst>
        </pc:picChg>
      </pc:sldChg>
      <pc:sldChg chg="modSp mod">
        <pc:chgData name="Claire E. Mitzel" userId="b88d5862-de7e-4a9f-98ae-ad6325eb2646" providerId="ADAL" clId="{D8AD565C-34E0-4E25-B4E4-12A02FBC6E06}" dt="2023-02-06T17:45:47.199" v="5412" actId="20577"/>
        <pc:sldMkLst>
          <pc:docMk/>
          <pc:sldMk cId="3373484217" sldId="268"/>
        </pc:sldMkLst>
        <pc:spChg chg="mod">
          <ac:chgData name="Claire E. Mitzel" userId="b88d5862-de7e-4a9f-98ae-ad6325eb2646" providerId="ADAL" clId="{D8AD565C-34E0-4E25-B4E4-12A02FBC6E06}" dt="2023-02-01T15:39:10.166" v="4861" actId="20577"/>
          <ac:spMkLst>
            <pc:docMk/>
            <pc:sldMk cId="3373484217" sldId="268"/>
            <ac:spMk id="2" creationId="{E230304D-555C-5C31-6D99-BB64FB7C780F}"/>
          </ac:spMkLst>
        </pc:spChg>
        <pc:spChg chg="mod">
          <ac:chgData name="Claire E. Mitzel" userId="b88d5862-de7e-4a9f-98ae-ad6325eb2646" providerId="ADAL" clId="{D8AD565C-34E0-4E25-B4E4-12A02FBC6E06}" dt="2023-02-06T17:45:47.199" v="5412" actId="20577"/>
          <ac:spMkLst>
            <pc:docMk/>
            <pc:sldMk cId="3373484217" sldId="268"/>
            <ac:spMk id="10" creationId="{D62635C7-F95E-CB15-45A8-FC5D16F4F238}"/>
          </ac:spMkLst>
        </pc:spChg>
        <pc:picChg chg="mod">
          <ac:chgData name="Claire E. Mitzel" userId="b88d5862-de7e-4a9f-98ae-ad6325eb2646" providerId="ADAL" clId="{D8AD565C-34E0-4E25-B4E4-12A02FBC6E06}" dt="2023-01-26T18:42:08.846" v="1434" actId="1440"/>
          <ac:picMkLst>
            <pc:docMk/>
            <pc:sldMk cId="3373484217" sldId="268"/>
            <ac:picMk id="5" creationId="{FCB68D3C-8F7E-376B-8EF9-3F588CDB8CBE}"/>
          </ac:picMkLst>
        </pc:picChg>
      </pc:sldChg>
      <pc:sldChg chg="addSp modSp mod">
        <pc:chgData name="Claire E. Mitzel" userId="b88d5862-de7e-4a9f-98ae-ad6325eb2646" providerId="ADAL" clId="{D8AD565C-34E0-4E25-B4E4-12A02FBC6E06}" dt="2023-01-26T22:52:08.538" v="4536" actId="1036"/>
        <pc:sldMkLst>
          <pc:docMk/>
          <pc:sldMk cId="1169625759" sldId="269"/>
        </pc:sldMkLst>
        <pc:spChg chg="mod">
          <ac:chgData name="Claire E. Mitzel" userId="b88d5862-de7e-4a9f-98ae-ad6325eb2646" providerId="ADAL" clId="{D8AD565C-34E0-4E25-B4E4-12A02FBC6E06}" dt="2023-01-26T19:13:56.675" v="3506" actId="1035"/>
          <ac:spMkLst>
            <pc:docMk/>
            <pc:sldMk cId="1169625759" sldId="269"/>
            <ac:spMk id="2" creationId="{E230304D-555C-5C31-6D99-BB64FB7C780F}"/>
          </ac:spMkLst>
        </pc:spChg>
        <pc:spChg chg="mod">
          <ac:chgData name="Claire E. Mitzel" userId="b88d5862-de7e-4a9f-98ae-ad6325eb2646" providerId="ADAL" clId="{D8AD565C-34E0-4E25-B4E4-12A02FBC6E06}" dt="2023-01-26T19:14:25.169" v="3520" actId="1076"/>
          <ac:spMkLst>
            <pc:docMk/>
            <pc:sldMk cId="1169625759" sldId="269"/>
            <ac:spMk id="3" creationId="{6CBEF556-1224-9BC1-7019-D14522EA48FF}"/>
          </ac:spMkLst>
        </pc:spChg>
        <pc:spChg chg="mod">
          <ac:chgData name="Claire E. Mitzel" userId="b88d5862-de7e-4a9f-98ae-ad6325eb2646" providerId="ADAL" clId="{D8AD565C-34E0-4E25-B4E4-12A02FBC6E06}" dt="2023-01-26T19:50:45.080" v="4094" actId="2711"/>
          <ac:spMkLst>
            <pc:docMk/>
            <pc:sldMk cId="1169625759" sldId="269"/>
            <ac:spMk id="5" creationId="{12449A38-69BD-3E0F-C973-257064058AD3}"/>
          </ac:spMkLst>
        </pc:spChg>
        <pc:spChg chg="add mod">
          <ac:chgData name="Claire E. Mitzel" userId="b88d5862-de7e-4a9f-98ae-ad6325eb2646" providerId="ADAL" clId="{D8AD565C-34E0-4E25-B4E4-12A02FBC6E06}" dt="2023-01-26T22:52:08.538" v="4536" actId="1036"/>
          <ac:spMkLst>
            <pc:docMk/>
            <pc:sldMk cId="1169625759" sldId="269"/>
            <ac:spMk id="7" creationId="{811D53CC-4E06-C821-F651-ECF7BC0712FB}"/>
          </ac:spMkLst>
        </pc:spChg>
        <pc:picChg chg="mod">
          <ac:chgData name="Claire E. Mitzel" userId="b88d5862-de7e-4a9f-98ae-ad6325eb2646" providerId="ADAL" clId="{D8AD565C-34E0-4E25-B4E4-12A02FBC6E06}" dt="2023-01-26T19:14:28.356" v="3522" actId="1076"/>
          <ac:picMkLst>
            <pc:docMk/>
            <pc:sldMk cId="1169625759" sldId="269"/>
            <ac:picMk id="6" creationId="{F45F2119-5505-9996-FCE3-7502B9AB1F5F}"/>
          </ac:picMkLst>
        </pc:picChg>
      </pc:sldChg>
      <pc:sldChg chg="modSp mod">
        <pc:chgData name="Claire E. Mitzel" userId="b88d5862-de7e-4a9f-98ae-ad6325eb2646" providerId="ADAL" clId="{D8AD565C-34E0-4E25-B4E4-12A02FBC6E06}" dt="2023-01-26T19:50:52.825" v="4095" actId="2711"/>
        <pc:sldMkLst>
          <pc:docMk/>
          <pc:sldMk cId="135694068" sldId="271"/>
        </pc:sldMkLst>
        <pc:spChg chg="mod">
          <ac:chgData name="Claire E. Mitzel" userId="b88d5862-de7e-4a9f-98ae-ad6325eb2646" providerId="ADAL" clId="{D8AD565C-34E0-4E25-B4E4-12A02FBC6E06}" dt="2023-01-26T19:50:52.825" v="4095" actId="2711"/>
          <ac:spMkLst>
            <pc:docMk/>
            <pc:sldMk cId="135694068" sldId="271"/>
            <ac:spMk id="5" creationId="{12449A38-69BD-3E0F-C973-257064058AD3}"/>
          </ac:spMkLst>
        </pc:spChg>
      </pc:sldChg>
      <pc:sldChg chg="addSp modSp mod">
        <pc:chgData name="Claire E. Mitzel" userId="b88d5862-de7e-4a9f-98ae-ad6325eb2646" providerId="ADAL" clId="{D8AD565C-34E0-4E25-B4E4-12A02FBC6E06}" dt="2023-01-26T19:50:59.441" v="4096" actId="2711"/>
        <pc:sldMkLst>
          <pc:docMk/>
          <pc:sldMk cId="935230324" sldId="272"/>
        </pc:sldMkLst>
        <pc:spChg chg="mod">
          <ac:chgData name="Claire E. Mitzel" userId="b88d5862-de7e-4a9f-98ae-ad6325eb2646" providerId="ADAL" clId="{D8AD565C-34E0-4E25-B4E4-12A02FBC6E06}" dt="2023-01-26T19:17:00.172" v="3717" actId="1076"/>
          <ac:spMkLst>
            <pc:docMk/>
            <pc:sldMk cId="935230324" sldId="272"/>
            <ac:spMk id="2" creationId="{E230304D-555C-5C31-6D99-BB64FB7C780F}"/>
          </ac:spMkLst>
        </pc:spChg>
        <pc:spChg chg="mod">
          <ac:chgData name="Claire E. Mitzel" userId="b88d5862-de7e-4a9f-98ae-ad6325eb2646" providerId="ADAL" clId="{D8AD565C-34E0-4E25-B4E4-12A02FBC6E06}" dt="2023-01-26T19:17:17.316" v="3736" actId="1035"/>
          <ac:spMkLst>
            <pc:docMk/>
            <pc:sldMk cId="935230324" sldId="272"/>
            <ac:spMk id="3" creationId="{6CBEF556-1224-9BC1-7019-D14522EA48FF}"/>
          </ac:spMkLst>
        </pc:spChg>
        <pc:spChg chg="mod">
          <ac:chgData name="Claire E. Mitzel" userId="b88d5862-de7e-4a9f-98ae-ad6325eb2646" providerId="ADAL" clId="{D8AD565C-34E0-4E25-B4E4-12A02FBC6E06}" dt="2023-01-26T19:50:59.441" v="4096" actId="2711"/>
          <ac:spMkLst>
            <pc:docMk/>
            <pc:sldMk cId="935230324" sldId="272"/>
            <ac:spMk id="5" creationId="{12449A38-69BD-3E0F-C973-257064058AD3}"/>
          </ac:spMkLst>
        </pc:spChg>
        <pc:spChg chg="add mod">
          <ac:chgData name="Claire E. Mitzel" userId="b88d5862-de7e-4a9f-98ae-ad6325eb2646" providerId="ADAL" clId="{D8AD565C-34E0-4E25-B4E4-12A02FBC6E06}" dt="2023-01-26T19:16:44.071" v="3685" actId="1076"/>
          <ac:spMkLst>
            <pc:docMk/>
            <pc:sldMk cId="935230324" sldId="272"/>
            <ac:spMk id="7" creationId="{6823ECDF-3B2E-F4DE-3CD8-9DAD9FCDDD0E}"/>
          </ac:spMkLst>
        </pc:spChg>
        <pc:picChg chg="mod">
          <ac:chgData name="Claire E. Mitzel" userId="b88d5862-de7e-4a9f-98ae-ad6325eb2646" providerId="ADAL" clId="{D8AD565C-34E0-4E25-B4E4-12A02FBC6E06}" dt="2023-01-26T19:17:19.772" v="3743" actId="1036"/>
          <ac:picMkLst>
            <pc:docMk/>
            <pc:sldMk cId="935230324" sldId="272"/>
            <ac:picMk id="6" creationId="{F45F2119-5505-9996-FCE3-7502B9AB1F5F}"/>
          </ac:picMkLst>
        </pc:picChg>
      </pc:sldChg>
      <pc:sldChg chg="modSp mod">
        <pc:chgData name="Claire E. Mitzel" userId="b88d5862-de7e-4a9f-98ae-ad6325eb2646" providerId="ADAL" clId="{D8AD565C-34E0-4E25-B4E4-12A02FBC6E06}" dt="2023-01-26T19:51:05.266" v="4097" actId="2711"/>
        <pc:sldMkLst>
          <pc:docMk/>
          <pc:sldMk cId="3630194997" sldId="273"/>
        </pc:sldMkLst>
        <pc:spChg chg="mod">
          <ac:chgData name="Claire E. Mitzel" userId="b88d5862-de7e-4a9f-98ae-ad6325eb2646" providerId="ADAL" clId="{D8AD565C-34E0-4E25-B4E4-12A02FBC6E06}" dt="2023-01-26T19:51:05.266" v="4097" actId="2711"/>
          <ac:spMkLst>
            <pc:docMk/>
            <pc:sldMk cId="3630194997" sldId="273"/>
            <ac:spMk id="5" creationId="{12449A38-69BD-3E0F-C973-257064058AD3}"/>
          </ac:spMkLst>
        </pc:spChg>
      </pc:sldChg>
      <pc:sldChg chg="addSp modSp mod">
        <pc:chgData name="Claire E. Mitzel" userId="b88d5862-de7e-4a9f-98ae-ad6325eb2646" providerId="ADAL" clId="{D8AD565C-34E0-4E25-B4E4-12A02FBC6E06}" dt="2023-01-26T19:51:11.008" v="4098" actId="2711"/>
        <pc:sldMkLst>
          <pc:docMk/>
          <pc:sldMk cId="1253972476" sldId="274"/>
        </pc:sldMkLst>
        <pc:spChg chg="add mod">
          <ac:chgData name="Claire E. Mitzel" userId="b88d5862-de7e-4a9f-98ae-ad6325eb2646" providerId="ADAL" clId="{D8AD565C-34E0-4E25-B4E4-12A02FBC6E06}" dt="2023-01-26T19:19:26.439" v="3848" actId="1076"/>
          <ac:spMkLst>
            <pc:docMk/>
            <pc:sldMk cId="1253972476" sldId="274"/>
            <ac:spMk id="3" creationId="{CEA5A44E-9926-0C3F-DACC-C1C0FD4BD26F}"/>
          </ac:spMkLst>
        </pc:spChg>
        <pc:spChg chg="mod">
          <ac:chgData name="Claire E. Mitzel" userId="b88d5862-de7e-4a9f-98ae-ad6325eb2646" providerId="ADAL" clId="{D8AD565C-34E0-4E25-B4E4-12A02FBC6E06}" dt="2023-01-26T19:51:11.008" v="4098" actId="2711"/>
          <ac:spMkLst>
            <pc:docMk/>
            <pc:sldMk cId="1253972476" sldId="274"/>
            <ac:spMk id="5" creationId="{12449A38-69BD-3E0F-C973-257064058AD3}"/>
          </ac:spMkLst>
        </pc:spChg>
        <pc:spChg chg="mod">
          <ac:chgData name="Claire E. Mitzel" userId="b88d5862-de7e-4a9f-98ae-ad6325eb2646" providerId="ADAL" clId="{D8AD565C-34E0-4E25-B4E4-12A02FBC6E06}" dt="2023-01-26T19:19:31.253" v="3850" actId="1035"/>
          <ac:spMkLst>
            <pc:docMk/>
            <pc:sldMk cId="1253972476" sldId="274"/>
            <ac:spMk id="6" creationId="{BFC05CEE-21E4-1398-6941-EB19C2086066}"/>
          </ac:spMkLst>
        </pc:spChg>
        <pc:picChg chg="mod">
          <ac:chgData name="Claire E. Mitzel" userId="b88d5862-de7e-4a9f-98ae-ad6325eb2646" providerId="ADAL" clId="{D8AD565C-34E0-4E25-B4E4-12A02FBC6E06}" dt="2023-01-26T19:19:32.700" v="3852" actId="1035"/>
          <ac:picMkLst>
            <pc:docMk/>
            <pc:sldMk cId="1253972476" sldId="274"/>
            <ac:picMk id="8" creationId="{4E1BAB31-BCF0-4DA8-771C-68D354C228E1}"/>
          </ac:picMkLst>
        </pc:picChg>
      </pc:sldChg>
      <pc:sldChg chg="modSp mod">
        <pc:chgData name="Claire E. Mitzel" userId="b88d5862-de7e-4a9f-98ae-ad6325eb2646" providerId="ADAL" clId="{D8AD565C-34E0-4E25-B4E4-12A02FBC6E06}" dt="2023-01-26T20:04:32.892" v="4179" actId="6549"/>
        <pc:sldMkLst>
          <pc:docMk/>
          <pc:sldMk cId="1076255428" sldId="275"/>
        </pc:sldMkLst>
        <pc:spChg chg="mod">
          <ac:chgData name="Claire E. Mitzel" userId="b88d5862-de7e-4a9f-98ae-ad6325eb2646" providerId="ADAL" clId="{D8AD565C-34E0-4E25-B4E4-12A02FBC6E06}" dt="2023-01-26T20:04:32.892" v="4179" actId="6549"/>
          <ac:spMkLst>
            <pc:docMk/>
            <pc:sldMk cId="1076255428" sldId="275"/>
            <ac:spMk id="5" creationId="{12449A38-69BD-3E0F-C973-257064058AD3}"/>
          </ac:spMkLst>
        </pc:spChg>
      </pc:sldChg>
      <pc:sldChg chg="addSp delSp modSp mod">
        <pc:chgData name="Claire E. Mitzel" userId="b88d5862-de7e-4a9f-98ae-ad6325eb2646" providerId="ADAL" clId="{D8AD565C-34E0-4E25-B4E4-12A02FBC6E06}" dt="2023-01-31T15:56:18.380" v="4857" actId="6549"/>
        <pc:sldMkLst>
          <pc:docMk/>
          <pc:sldMk cId="2622848759" sldId="277"/>
        </pc:sldMkLst>
        <pc:spChg chg="mod">
          <ac:chgData name="Claire E. Mitzel" userId="b88d5862-de7e-4a9f-98ae-ad6325eb2646" providerId="ADAL" clId="{D8AD565C-34E0-4E25-B4E4-12A02FBC6E06}" dt="2023-01-26T19:21:35.426" v="4029" actId="1035"/>
          <ac:spMkLst>
            <pc:docMk/>
            <pc:sldMk cId="2622848759" sldId="277"/>
            <ac:spMk id="3" creationId="{5A68B522-F64E-2006-45F3-697DDC36CDF5}"/>
          </ac:spMkLst>
        </pc:spChg>
        <pc:spChg chg="mod">
          <ac:chgData name="Claire E. Mitzel" userId="b88d5862-de7e-4a9f-98ae-ad6325eb2646" providerId="ADAL" clId="{D8AD565C-34E0-4E25-B4E4-12A02FBC6E06}" dt="2023-01-31T15:56:18.380" v="4857" actId="6549"/>
          <ac:spMkLst>
            <pc:docMk/>
            <pc:sldMk cId="2622848759" sldId="277"/>
            <ac:spMk id="5" creationId="{12449A38-69BD-3E0F-C973-257064058AD3}"/>
          </ac:spMkLst>
        </pc:spChg>
        <pc:spChg chg="add mod">
          <ac:chgData name="Claire E. Mitzel" userId="b88d5862-de7e-4a9f-98ae-ad6325eb2646" providerId="ADAL" clId="{D8AD565C-34E0-4E25-B4E4-12A02FBC6E06}" dt="2023-01-26T19:21:31.305" v="4019" actId="1076"/>
          <ac:spMkLst>
            <pc:docMk/>
            <pc:sldMk cId="2622848759" sldId="277"/>
            <ac:spMk id="10" creationId="{C42A872D-1CCE-CD61-71B2-D0E753BFF467}"/>
          </ac:spMkLst>
        </pc:spChg>
        <pc:picChg chg="add mod">
          <ac:chgData name="Claire E. Mitzel" userId="b88d5862-de7e-4a9f-98ae-ad6325eb2646" providerId="ADAL" clId="{D8AD565C-34E0-4E25-B4E4-12A02FBC6E06}" dt="2023-01-26T19:21:39.690" v="4035" actId="1440"/>
          <ac:picMkLst>
            <pc:docMk/>
            <pc:sldMk cId="2622848759" sldId="277"/>
            <ac:picMk id="7" creationId="{12B67AC6-A56F-B24C-B58E-BA855F862CD6}"/>
          </ac:picMkLst>
        </pc:picChg>
        <pc:picChg chg="del">
          <ac:chgData name="Claire E. Mitzel" userId="b88d5862-de7e-4a9f-98ae-ad6325eb2646" providerId="ADAL" clId="{D8AD565C-34E0-4E25-B4E4-12A02FBC6E06}" dt="2023-01-26T18:31:00.005" v="975" actId="478"/>
          <ac:picMkLst>
            <pc:docMk/>
            <pc:sldMk cId="2622848759" sldId="277"/>
            <ac:picMk id="9" creationId="{8BDCFAAF-CAC4-C3C0-D23B-4890A55A86E0}"/>
          </ac:picMkLst>
        </pc:picChg>
      </pc:sldChg>
      <pc:sldChg chg="modSp mod">
        <pc:chgData name="Claire E. Mitzel" userId="b88d5862-de7e-4a9f-98ae-ad6325eb2646" providerId="ADAL" clId="{D8AD565C-34E0-4E25-B4E4-12A02FBC6E06}" dt="2023-01-26T19:49:20.348" v="4083" actId="2711"/>
        <pc:sldMkLst>
          <pc:docMk/>
          <pc:sldMk cId="2596152802" sldId="278"/>
        </pc:sldMkLst>
        <pc:spChg chg="mod">
          <ac:chgData name="Claire E. Mitzel" userId="b88d5862-de7e-4a9f-98ae-ad6325eb2646" providerId="ADAL" clId="{D8AD565C-34E0-4E25-B4E4-12A02FBC6E06}" dt="2023-01-26T19:49:20.348" v="4083" actId="2711"/>
          <ac:spMkLst>
            <pc:docMk/>
            <pc:sldMk cId="2596152802" sldId="278"/>
            <ac:spMk id="10" creationId="{D17AF1C5-5FB7-1507-7956-07340223C1C4}"/>
          </ac:spMkLst>
        </pc:spChg>
      </pc:sldChg>
      <pc:sldChg chg="modSp mod">
        <pc:chgData name="Claire E. Mitzel" userId="b88d5862-de7e-4a9f-98ae-ad6325eb2646" providerId="ADAL" clId="{D8AD565C-34E0-4E25-B4E4-12A02FBC6E06}" dt="2023-01-26T19:50:24.463" v="4091" actId="2711"/>
        <pc:sldMkLst>
          <pc:docMk/>
          <pc:sldMk cId="807504992" sldId="279"/>
        </pc:sldMkLst>
        <pc:spChg chg="mod">
          <ac:chgData name="Claire E. Mitzel" userId="b88d5862-de7e-4a9f-98ae-ad6325eb2646" providerId="ADAL" clId="{D8AD565C-34E0-4E25-B4E4-12A02FBC6E06}" dt="2023-01-26T17:18:11.629" v="711" actId="20577"/>
          <ac:spMkLst>
            <pc:docMk/>
            <pc:sldMk cId="807504992" sldId="279"/>
            <ac:spMk id="2" creationId="{E230304D-555C-5C31-6D99-BB64FB7C780F}"/>
          </ac:spMkLst>
        </pc:spChg>
        <pc:spChg chg="mod">
          <ac:chgData name="Claire E. Mitzel" userId="b88d5862-de7e-4a9f-98ae-ad6325eb2646" providerId="ADAL" clId="{D8AD565C-34E0-4E25-B4E4-12A02FBC6E06}" dt="2023-01-26T19:50:24.463" v="4091" actId="2711"/>
          <ac:spMkLst>
            <pc:docMk/>
            <pc:sldMk cId="807504992" sldId="279"/>
            <ac:spMk id="7" creationId="{3CC6CDE4-8211-50BF-C4D2-EE4B6ABDB3BC}"/>
          </ac:spMkLst>
        </pc:spChg>
      </pc:sldChg>
      <pc:sldChg chg="modSp mod">
        <pc:chgData name="Claire E. Mitzel" userId="b88d5862-de7e-4a9f-98ae-ad6325eb2646" providerId="ADAL" clId="{D8AD565C-34E0-4E25-B4E4-12A02FBC6E06}" dt="2023-01-26T19:50:39.679" v="4093" actId="2711"/>
        <pc:sldMkLst>
          <pc:docMk/>
          <pc:sldMk cId="3184253698" sldId="280"/>
        </pc:sldMkLst>
        <pc:spChg chg="mod">
          <ac:chgData name="Claire E. Mitzel" userId="b88d5862-de7e-4a9f-98ae-ad6325eb2646" providerId="ADAL" clId="{D8AD565C-34E0-4E25-B4E4-12A02FBC6E06}" dt="2023-01-26T19:50:39.679" v="4093" actId="2711"/>
          <ac:spMkLst>
            <pc:docMk/>
            <pc:sldMk cId="3184253698" sldId="280"/>
            <ac:spMk id="10" creationId="{D62635C7-F95E-CB15-45A8-FC5D16F4F238}"/>
          </ac:spMkLst>
        </pc:spChg>
      </pc:sldChg>
      <pc:sldChg chg="modSp mod">
        <pc:chgData name="Claire E. Mitzel" userId="b88d5862-de7e-4a9f-98ae-ad6325eb2646" providerId="ADAL" clId="{D8AD565C-34E0-4E25-B4E4-12A02FBC6E06}" dt="2023-02-06T14:37:30.818" v="4870" actId="20577"/>
        <pc:sldMkLst>
          <pc:docMk/>
          <pc:sldMk cId="2116970516" sldId="281"/>
        </pc:sldMkLst>
        <pc:spChg chg="mod">
          <ac:chgData name="Claire E. Mitzel" userId="b88d5862-de7e-4a9f-98ae-ad6325eb2646" providerId="ADAL" clId="{D8AD565C-34E0-4E25-B4E4-12A02FBC6E06}" dt="2023-02-06T14:37:30.818" v="4870" actId="20577"/>
          <ac:spMkLst>
            <pc:docMk/>
            <pc:sldMk cId="2116970516" sldId="281"/>
            <ac:spMk id="5" creationId="{12449A38-69BD-3E0F-C973-257064058AD3}"/>
          </ac:spMkLst>
        </pc:spChg>
      </pc:sldChg>
      <pc:sldChg chg="addSp delSp modSp mod">
        <pc:chgData name="Claire E. Mitzel" userId="b88d5862-de7e-4a9f-98ae-ad6325eb2646" providerId="ADAL" clId="{D8AD565C-34E0-4E25-B4E4-12A02FBC6E06}" dt="2023-01-26T19:26:31.723" v="4077" actId="27636"/>
        <pc:sldMkLst>
          <pc:docMk/>
          <pc:sldMk cId="1817750931" sldId="282"/>
        </pc:sldMkLst>
        <pc:spChg chg="mod ord">
          <ac:chgData name="Claire E. Mitzel" userId="b88d5862-de7e-4a9f-98ae-ad6325eb2646" providerId="ADAL" clId="{D8AD565C-34E0-4E25-B4E4-12A02FBC6E06}" dt="2023-01-26T19:26:31.723" v="4077" actId="27636"/>
          <ac:spMkLst>
            <pc:docMk/>
            <pc:sldMk cId="1817750931" sldId="282"/>
            <ac:spMk id="2" creationId="{DB515F0A-1794-1C81-E36A-A65786582A0F}"/>
          </ac:spMkLst>
        </pc:spChg>
        <pc:spChg chg="add mod">
          <ac:chgData name="Claire E. Mitzel" userId="b88d5862-de7e-4a9f-98ae-ad6325eb2646" providerId="ADAL" clId="{D8AD565C-34E0-4E25-B4E4-12A02FBC6E06}" dt="2023-01-26T18:36:04.061" v="1358" actId="2085"/>
          <ac:spMkLst>
            <pc:docMk/>
            <pc:sldMk cId="1817750931" sldId="282"/>
            <ac:spMk id="3" creationId="{F7A8D0EC-1590-CE81-A78E-D46CFB3A5E01}"/>
          </ac:spMkLst>
        </pc:spChg>
        <pc:spChg chg="add del">
          <ac:chgData name="Claire E. Mitzel" userId="b88d5862-de7e-4a9f-98ae-ad6325eb2646" providerId="ADAL" clId="{D8AD565C-34E0-4E25-B4E4-12A02FBC6E06}" dt="2023-01-26T18:35:19.476" v="1351" actId="26606"/>
          <ac:spMkLst>
            <pc:docMk/>
            <pc:sldMk cId="1817750931" sldId="282"/>
            <ac:spMk id="8" creationId="{A09530D1-E1B7-4679-A6ED-D82EB77AAC8E}"/>
          </ac:spMkLst>
        </pc:spChg>
        <pc:spChg chg="add del">
          <ac:chgData name="Claire E. Mitzel" userId="b88d5862-de7e-4a9f-98ae-ad6325eb2646" providerId="ADAL" clId="{D8AD565C-34E0-4E25-B4E4-12A02FBC6E06}" dt="2023-01-26T18:35:19.476" v="1351" actId="26606"/>
          <ac:spMkLst>
            <pc:docMk/>
            <pc:sldMk cId="1817750931" sldId="282"/>
            <ac:spMk id="10" creationId="{E455C987-ED28-46CA-ACFD-871FF101DC1F}"/>
          </ac:spMkLst>
        </pc:spChg>
        <pc:spChg chg="add">
          <ac:chgData name="Claire E. Mitzel" userId="b88d5862-de7e-4a9f-98ae-ad6325eb2646" providerId="ADAL" clId="{D8AD565C-34E0-4E25-B4E4-12A02FBC6E06}" dt="2023-01-26T18:35:19.476" v="1351" actId="26606"/>
          <ac:spMkLst>
            <pc:docMk/>
            <pc:sldMk cId="1817750931" sldId="282"/>
            <ac:spMk id="17" creationId="{8A2FDFB1-2B6D-49EB-B6C0-FA923806E0AF}"/>
          </ac:spMkLst>
        </pc:spChg>
        <pc:picChg chg="mod">
          <ac:chgData name="Claire E. Mitzel" userId="b88d5862-de7e-4a9f-98ae-ad6325eb2646" providerId="ADAL" clId="{D8AD565C-34E0-4E25-B4E4-12A02FBC6E06}" dt="2023-01-26T18:35:36.308" v="1354" actId="1076"/>
          <ac:picMkLst>
            <pc:docMk/>
            <pc:sldMk cId="1817750931" sldId="282"/>
            <ac:picMk id="5" creationId="{9F680416-5F4C-5E30-9446-BB6989B2549A}"/>
          </ac:picMkLst>
        </pc:picChg>
        <pc:cxnChg chg="add del">
          <ac:chgData name="Claire E. Mitzel" userId="b88d5862-de7e-4a9f-98ae-ad6325eb2646" providerId="ADAL" clId="{D8AD565C-34E0-4E25-B4E4-12A02FBC6E06}" dt="2023-01-26T18:35:19.476" v="1351" actId="26606"/>
          <ac:cxnSpMkLst>
            <pc:docMk/>
            <pc:sldMk cId="1817750931" sldId="282"/>
            <ac:cxnSpMk id="9" creationId="{BCB8372A-11C5-4BD2-B5FD-71DDEFADE145}"/>
          </ac:cxnSpMkLst>
        </pc:cxnChg>
        <pc:cxnChg chg="add del">
          <ac:chgData name="Claire E. Mitzel" userId="b88d5862-de7e-4a9f-98ae-ad6325eb2646" providerId="ADAL" clId="{D8AD565C-34E0-4E25-B4E4-12A02FBC6E06}" dt="2023-01-26T18:35:19.472" v="1350" actId="26606"/>
          <ac:cxnSpMkLst>
            <pc:docMk/>
            <pc:sldMk cId="1817750931" sldId="282"/>
            <ac:cxnSpMk id="15" creationId="{63FED537-3AF1-4C36-9904-77B6A54D27B5}"/>
          </ac:cxnSpMkLst>
        </pc:cxnChg>
        <pc:cxnChg chg="add">
          <ac:chgData name="Claire E. Mitzel" userId="b88d5862-de7e-4a9f-98ae-ad6325eb2646" providerId="ADAL" clId="{D8AD565C-34E0-4E25-B4E4-12A02FBC6E06}" dt="2023-01-26T18:35:19.476" v="1351" actId="26606"/>
          <ac:cxnSpMkLst>
            <pc:docMk/>
            <pc:sldMk cId="1817750931" sldId="282"/>
            <ac:cxnSpMk id="19" creationId="{6C6896D1-BFB1-4C84-82DD-31073BED3F03}"/>
          </ac:cxnSpMkLst>
        </pc:cxnChg>
      </pc:sldChg>
      <pc:sldChg chg="addSp delSp modSp mod">
        <pc:chgData name="Claire E. Mitzel" userId="b88d5862-de7e-4a9f-98ae-ad6325eb2646" providerId="ADAL" clId="{D8AD565C-34E0-4E25-B4E4-12A02FBC6E06}" dt="2023-01-26T19:27:04.484" v="4079" actId="1076"/>
        <pc:sldMkLst>
          <pc:docMk/>
          <pc:sldMk cId="1489953030" sldId="283"/>
        </pc:sldMkLst>
        <pc:spChg chg="mod ord">
          <ac:chgData name="Claire E. Mitzel" userId="b88d5862-de7e-4a9f-98ae-ad6325eb2646" providerId="ADAL" clId="{D8AD565C-34E0-4E25-B4E4-12A02FBC6E06}" dt="2023-01-26T19:27:04.484" v="4079" actId="1076"/>
          <ac:spMkLst>
            <pc:docMk/>
            <pc:sldMk cId="1489953030" sldId="283"/>
            <ac:spMk id="2" creationId="{DB515F0A-1794-1C81-E36A-A65786582A0F}"/>
          </ac:spMkLst>
        </pc:spChg>
        <pc:spChg chg="add del mod">
          <ac:chgData name="Claire E. Mitzel" userId="b88d5862-de7e-4a9f-98ae-ad6325eb2646" providerId="ADAL" clId="{D8AD565C-34E0-4E25-B4E4-12A02FBC6E06}" dt="2023-01-26T18:40:16.812" v="1413" actId="478"/>
          <ac:spMkLst>
            <pc:docMk/>
            <pc:sldMk cId="1489953030" sldId="283"/>
            <ac:spMk id="3" creationId="{22EC2F91-5704-1539-2F0A-D8971EBCEF0C}"/>
          </ac:spMkLst>
        </pc:spChg>
        <pc:spChg chg="add mod ord">
          <ac:chgData name="Claire E. Mitzel" userId="b88d5862-de7e-4a9f-98ae-ad6325eb2646" providerId="ADAL" clId="{D8AD565C-34E0-4E25-B4E4-12A02FBC6E06}" dt="2023-01-26T18:41:51.720" v="1431" actId="171"/>
          <ac:spMkLst>
            <pc:docMk/>
            <pc:sldMk cId="1489953030" sldId="283"/>
            <ac:spMk id="4" creationId="{C860A209-22AE-FDE7-C925-A4D1F0CD5A7E}"/>
          </ac:spMkLst>
        </pc:spChg>
        <pc:spChg chg="del">
          <ac:chgData name="Claire E. Mitzel" userId="b88d5862-de7e-4a9f-98ae-ad6325eb2646" providerId="ADAL" clId="{D8AD565C-34E0-4E25-B4E4-12A02FBC6E06}" dt="2023-01-26T18:36:36.924" v="1364" actId="26606"/>
          <ac:spMkLst>
            <pc:docMk/>
            <pc:sldMk cId="1489953030" sldId="283"/>
            <ac:spMk id="18" creationId="{E455C987-ED28-46CA-ACFD-871FF101DC1F}"/>
          </ac:spMkLst>
        </pc:spChg>
        <pc:spChg chg="del">
          <ac:chgData name="Claire E. Mitzel" userId="b88d5862-de7e-4a9f-98ae-ad6325eb2646" providerId="ADAL" clId="{D8AD565C-34E0-4E25-B4E4-12A02FBC6E06}" dt="2023-01-26T18:36:36.924" v="1364" actId="26606"/>
          <ac:spMkLst>
            <pc:docMk/>
            <pc:sldMk cId="1489953030" sldId="283"/>
            <ac:spMk id="19" creationId="{A09530D1-E1B7-4679-A6ED-D82EB77AAC8E}"/>
          </ac:spMkLst>
        </pc:spChg>
        <pc:spChg chg="add">
          <ac:chgData name="Claire E. Mitzel" userId="b88d5862-de7e-4a9f-98ae-ad6325eb2646" providerId="ADAL" clId="{D8AD565C-34E0-4E25-B4E4-12A02FBC6E06}" dt="2023-01-26T18:40:22.463" v="1414" actId="26606"/>
          <ac:spMkLst>
            <pc:docMk/>
            <pc:sldMk cId="1489953030" sldId="283"/>
            <ac:spMk id="32" creationId="{8A2FDFB1-2B6D-49EB-B6C0-FA923806E0AF}"/>
          </ac:spMkLst>
        </pc:spChg>
        <pc:picChg chg="mod ord modCrop">
          <ac:chgData name="Claire E. Mitzel" userId="b88d5862-de7e-4a9f-98ae-ad6325eb2646" providerId="ADAL" clId="{D8AD565C-34E0-4E25-B4E4-12A02FBC6E06}" dt="2023-01-26T18:42:33.412" v="1437" actId="1440"/>
          <ac:picMkLst>
            <pc:docMk/>
            <pc:sldMk cId="1489953030" sldId="283"/>
            <ac:picMk id="5" creationId="{9F680416-5F4C-5E30-9446-BB6989B2549A}"/>
          </ac:picMkLst>
        </pc:picChg>
        <pc:cxnChg chg="del">
          <ac:chgData name="Claire E. Mitzel" userId="b88d5862-de7e-4a9f-98ae-ad6325eb2646" providerId="ADAL" clId="{D8AD565C-34E0-4E25-B4E4-12A02FBC6E06}" dt="2023-01-26T18:36:36.924" v="1364" actId="26606"/>
          <ac:cxnSpMkLst>
            <pc:docMk/>
            <pc:sldMk cId="1489953030" sldId="283"/>
            <ac:cxnSpMk id="20" creationId="{BCB8372A-11C5-4BD2-B5FD-71DDEFADE145}"/>
          </ac:cxnSpMkLst>
        </pc:cxnChg>
        <pc:cxnChg chg="add del">
          <ac:chgData name="Claire E. Mitzel" userId="b88d5862-de7e-4a9f-98ae-ad6325eb2646" providerId="ADAL" clId="{D8AD565C-34E0-4E25-B4E4-12A02FBC6E06}" dt="2023-01-26T18:40:22.463" v="1414" actId="26606"/>
          <ac:cxnSpMkLst>
            <pc:docMk/>
            <pc:sldMk cId="1489953030" sldId="283"/>
            <ac:cxnSpMk id="25" creationId="{63FED537-3AF1-4C36-9904-77B6A54D27B5}"/>
          </ac:cxnSpMkLst>
        </pc:cxnChg>
        <pc:cxnChg chg="add">
          <ac:chgData name="Claire E. Mitzel" userId="b88d5862-de7e-4a9f-98ae-ad6325eb2646" providerId="ADAL" clId="{D8AD565C-34E0-4E25-B4E4-12A02FBC6E06}" dt="2023-01-26T18:40:22.463" v="1414" actId="26606"/>
          <ac:cxnSpMkLst>
            <pc:docMk/>
            <pc:sldMk cId="1489953030" sldId="283"/>
            <ac:cxnSpMk id="30" creationId="{6C6896D1-BFB1-4C84-82DD-31073BED3F03}"/>
          </ac:cxnSpMkLst>
        </pc:cxnChg>
      </pc:sldChg>
      <pc:sldChg chg="addSp delSp modSp mod">
        <pc:chgData name="Claire E. Mitzel" userId="b88d5862-de7e-4a9f-98ae-ad6325eb2646" providerId="ADAL" clId="{D8AD565C-34E0-4E25-B4E4-12A02FBC6E06}" dt="2023-01-26T19:48:54.987" v="4080" actId="2711"/>
        <pc:sldMkLst>
          <pc:docMk/>
          <pc:sldMk cId="3032343407" sldId="284"/>
        </pc:sldMkLst>
        <pc:spChg chg="mod ord">
          <ac:chgData name="Claire E. Mitzel" userId="b88d5862-de7e-4a9f-98ae-ad6325eb2646" providerId="ADAL" clId="{D8AD565C-34E0-4E25-B4E4-12A02FBC6E06}" dt="2023-01-26T19:48:54.987" v="4080" actId="2711"/>
          <ac:spMkLst>
            <pc:docMk/>
            <pc:sldMk cId="3032343407" sldId="284"/>
            <ac:spMk id="2" creationId="{DB515F0A-1794-1C81-E36A-A65786582A0F}"/>
          </ac:spMkLst>
        </pc:spChg>
        <pc:spChg chg="add mod ord">
          <ac:chgData name="Claire E. Mitzel" userId="b88d5862-de7e-4a9f-98ae-ad6325eb2646" providerId="ADAL" clId="{D8AD565C-34E0-4E25-B4E4-12A02FBC6E06}" dt="2023-01-26T18:43:21.094" v="1452" actId="171"/>
          <ac:spMkLst>
            <pc:docMk/>
            <pc:sldMk cId="3032343407" sldId="284"/>
            <ac:spMk id="3" creationId="{DAC8F3B2-BE37-CEDC-B6C1-3B1880138538}"/>
          </ac:spMkLst>
        </pc:spChg>
        <pc:spChg chg="del mod ord">
          <ac:chgData name="Claire E. Mitzel" userId="b88d5862-de7e-4a9f-98ae-ad6325eb2646" providerId="ADAL" clId="{D8AD565C-34E0-4E25-B4E4-12A02FBC6E06}" dt="2023-01-26T18:43:24.107" v="1453" actId="478"/>
          <ac:spMkLst>
            <pc:docMk/>
            <pc:sldMk cId="3032343407" sldId="284"/>
            <ac:spMk id="6" creationId="{82032B56-211C-8061-DE9F-6297D184CCDE}"/>
          </ac:spMkLst>
        </pc:spChg>
        <pc:spChg chg="add del">
          <ac:chgData name="Claire E. Mitzel" userId="b88d5862-de7e-4a9f-98ae-ad6325eb2646" providerId="ADAL" clId="{D8AD565C-34E0-4E25-B4E4-12A02FBC6E06}" dt="2023-01-26T18:43:08.904" v="1445" actId="26606"/>
          <ac:spMkLst>
            <pc:docMk/>
            <pc:sldMk cId="3032343407" sldId="284"/>
            <ac:spMk id="10" creationId="{43A3BFD8-1DCA-4E53-9E5F-9292C9BE377A}"/>
          </ac:spMkLst>
        </pc:spChg>
        <pc:spChg chg="add del">
          <ac:chgData name="Claire E. Mitzel" userId="b88d5862-de7e-4a9f-98ae-ad6325eb2646" providerId="ADAL" clId="{D8AD565C-34E0-4E25-B4E4-12A02FBC6E06}" dt="2023-01-26T18:43:06.697" v="1440" actId="26606"/>
          <ac:spMkLst>
            <pc:docMk/>
            <pc:sldMk cId="3032343407" sldId="284"/>
            <ac:spMk id="15" creationId="{29C0F59F-DC5D-462A-AB06-62D2AE328BAE}"/>
          </ac:spMkLst>
        </pc:spChg>
        <pc:spChg chg="add del">
          <ac:chgData name="Claire E. Mitzel" userId="b88d5862-de7e-4a9f-98ae-ad6325eb2646" providerId="ADAL" clId="{D8AD565C-34E0-4E25-B4E4-12A02FBC6E06}" dt="2023-01-26T18:43:06.697" v="1440" actId="26606"/>
          <ac:spMkLst>
            <pc:docMk/>
            <pc:sldMk cId="3032343407" sldId="284"/>
            <ac:spMk id="17" creationId="{E8DD0C10-921D-4533-A49D-40958AB9B0DB}"/>
          </ac:spMkLst>
        </pc:spChg>
        <pc:spChg chg="add del">
          <ac:chgData name="Claire E. Mitzel" userId="b88d5862-de7e-4a9f-98ae-ad6325eb2646" providerId="ADAL" clId="{D8AD565C-34E0-4E25-B4E4-12A02FBC6E06}" dt="2023-01-26T18:43:06.697" v="1440" actId="26606"/>
          <ac:spMkLst>
            <pc:docMk/>
            <pc:sldMk cId="3032343407" sldId="284"/>
            <ac:spMk id="21" creationId="{9AB2C35D-76CC-41BD-B018-F01ED34FF39F}"/>
          </ac:spMkLst>
        </pc:spChg>
        <pc:spChg chg="add del">
          <ac:chgData name="Claire E. Mitzel" userId="b88d5862-de7e-4a9f-98ae-ad6325eb2646" providerId="ADAL" clId="{D8AD565C-34E0-4E25-B4E4-12A02FBC6E06}" dt="2023-01-26T18:43:06.697" v="1440" actId="26606"/>
          <ac:spMkLst>
            <pc:docMk/>
            <pc:sldMk cId="3032343407" sldId="284"/>
            <ac:spMk id="23" creationId="{8AF862A3-FFC3-466F-9D62-9B3B5D5F46DC}"/>
          </ac:spMkLst>
        </pc:spChg>
        <pc:spChg chg="add del">
          <ac:chgData name="Claire E. Mitzel" userId="b88d5862-de7e-4a9f-98ae-ad6325eb2646" providerId="ADAL" clId="{D8AD565C-34E0-4E25-B4E4-12A02FBC6E06}" dt="2023-01-26T18:43:06.697" v="1440" actId="26606"/>
          <ac:spMkLst>
            <pc:docMk/>
            <pc:sldMk cId="3032343407" sldId="284"/>
            <ac:spMk id="25" creationId="{A691A45C-6790-497D-A47F-FC34A52CDEE5}"/>
          </ac:spMkLst>
        </pc:spChg>
        <pc:spChg chg="add del">
          <ac:chgData name="Claire E. Mitzel" userId="b88d5862-de7e-4a9f-98ae-ad6325eb2646" providerId="ADAL" clId="{D8AD565C-34E0-4E25-B4E4-12A02FBC6E06}" dt="2023-01-26T18:43:07.950" v="1442" actId="26606"/>
          <ac:spMkLst>
            <pc:docMk/>
            <pc:sldMk cId="3032343407" sldId="284"/>
            <ac:spMk id="27" creationId="{5A75D33A-CC00-4254-8A44-4AF69E8DDEC4}"/>
          </ac:spMkLst>
        </pc:spChg>
        <pc:spChg chg="add del">
          <ac:chgData name="Claire E. Mitzel" userId="b88d5862-de7e-4a9f-98ae-ad6325eb2646" providerId="ADAL" clId="{D8AD565C-34E0-4E25-B4E4-12A02FBC6E06}" dt="2023-01-26T18:43:07.950" v="1442" actId="26606"/>
          <ac:spMkLst>
            <pc:docMk/>
            <pc:sldMk cId="3032343407" sldId="284"/>
            <ac:spMk id="28" creationId="{C225B8AB-EAE7-4629-86F7-9173CA9EAC13}"/>
          </ac:spMkLst>
        </pc:spChg>
        <pc:spChg chg="add del">
          <ac:chgData name="Claire E. Mitzel" userId="b88d5862-de7e-4a9f-98ae-ad6325eb2646" providerId="ADAL" clId="{D8AD565C-34E0-4E25-B4E4-12A02FBC6E06}" dt="2023-01-26T18:43:08.902" v="1444" actId="26606"/>
          <ac:spMkLst>
            <pc:docMk/>
            <pc:sldMk cId="3032343407" sldId="284"/>
            <ac:spMk id="31" creationId="{5925BD59-A335-4479-A720-8C5E3274BBE5}"/>
          </ac:spMkLst>
        </pc:spChg>
        <pc:spChg chg="add del">
          <ac:chgData name="Claire E. Mitzel" userId="b88d5862-de7e-4a9f-98ae-ad6325eb2646" providerId="ADAL" clId="{D8AD565C-34E0-4E25-B4E4-12A02FBC6E06}" dt="2023-01-26T18:43:08.902" v="1444" actId="26606"/>
          <ac:spMkLst>
            <pc:docMk/>
            <pc:sldMk cId="3032343407" sldId="284"/>
            <ac:spMk id="33" creationId="{A8C5B9DC-D932-4BC3-87ED-C64815E68CEE}"/>
          </ac:spMkLst>
        </pc:spChg>
        <pc:spChg chg="add">
          <ac:chgData name="Claire E. Mitzel" userId="b88d5862-de7e-4a9f-98ae-ad6325eb2646" providerId="ADAL" clId="{D8AD565C-34E0-4E25-B4E4-12A02FBC6E06}" dt="2023-01-26T18:43:08.904" v="1445" actId="26606"/>
          <ac:spMkLst>
            <pc:docMk/>
            <pc:sldMk cId="3032343407" sldId="284"/>
            <ac:spMk id="36" creationId="{43A3BFD8-1DCA-4E53-9E5F-9292C9BE377A}"/>
          </ac:spMkLst>
        </pc:spChg>
        <pc:picChg chg="mod ord">
          <ac:chgData name="Claire E. Mitzel" userId="b88d5862-de7e-4a9f-98ae-ad6325eb2646" providerId="ADAL" clId="{D8AD565C-34E0-4E25-B4E4-12A02FBC6E06}" dt="2023-01-26T18:44:04.758" v="1463" actId="1076"/>
          <ac:picMkLst>
            <pc:docMk/>
            <pc:sldMk cId="3032343407" sldId="284"/>
            <ac:picMk id="5" creationId="{9F680416-5F4C-5E30-9446-BB6989B2549A}"/>
          </ac:picMkLst>
        </pc:picChg>
        <pc:picChg chg="mod modCrop">
          <ac:chgData name="Claire E. Mitzel" userId="b88d5862-de7e-4a9f-98ae-ad6325eb2646" providerId="ADAL" clId="{D8AD565C-34E0-4E25-B4E4-12A02FBC6E06}" dt="2023-01-26T18:44:09.232" v="1464" actId="1076"/>
          <ac:picMkLst>
            <pc:docMk/>
            <pc:sldMk cId="3032343407" sldId="284"/>
            <ac:picMk id="7" creationId="{DEEE60A4-C40A-070F-DD82-BFC09C5C237A}"/>
          </ac:picMkLst>
        </pc:picChg>
        <pc:cxnChg chg="add del">
          <ac:chgData name="Claire E. Mitzel" userId="b88d5862-de7e-4a9f-98ae-ad6325eb2646" providerId="ADAL" clId="{D8AD565C-34E0-4E25-B4E4-12A02FBC6E06}" dt="2023-01-26T18:43:08.904" v="1445" actId="26606"/>
          <ac:cxnSpMkLst>
            <pc:docMk/>
            <pc:sldMk cId="3032343407" sldId="284"/>
            <ac:cxnSpMk id="9" creationId="{4B67E998-E312-45A7-A84D-81D9342085FC}"/>
          </ac:cxnSpMkLst>
        </pc:cxnChg>
        <pc:cxnChg chg="add del">
          <ac:chgData name="Claire E. Mitzel" userId="b88d5862-de7e-4a9f-98ae-ad6325eb2646" providerId="ADAL" clId="{D8AD565C-34E0-4E25-B4E4-12A02FBC6E06}" dt="2023-01-26T18:43:06.697" v="1440" actId="26606"/>
          <ac:cxnSpMkLst>
            <pc:docMk/>
            <pc:sldMk cId="3032343407" sldId="284"/>
            <ac:cxnSpMk id="19" creationId="{8BB22A5E-8921-4739-9858-912FEFFBCD5D}"/>
          </ac:cxnSpMkLst>
        </pc:cxnChg>
        <pc:cxnChg chg="add del">
          <ac:chgData name="Claire E. Mitzel" userId="b88d5862-de7e-4a9f-98ae-ad6325eb2646" providerId="ADAL" clId="{D8AD565C-34E0-4E25-B4E4-12A02FBC6E06}" dt="2023-01-26T18:43:07.950" v="1442" actId="26606"/>
          <ac:cxnSpMkLst>
            <pc:docMk/>
            <pc:sldMk cId="3032343407" sldId="284"/>
            <ac:cxnSpMk id="29" creationId="{3078F46A-9CB7-480B-9BE9-1E7F546FD535}"/>
          </ac:cxnSpMkLst>
        </pc:cxnChg>
        <pc:cxnChg chg="add del">
          <ac:chgData name="Claire E. Mitzel" userId="b88d5862-de7e-4a9f-98ae-ad6325eb2646" providerId="ADAL" clId="{D8AD565C-34E0-4E25-B4E4-12A02FBC6E06}" dt="2023-01-26T18:43:08.902" v="1444" actId="26606"/>
          <ac:cxnSpMkLst>
            <pc:docMk/>
            <pc:sldMk cId="3032343407" sldId="284"/>
            <ac:cxnSpMk id="32" creationId="{34252326-CD86-4D7B-A984-82D03C82D02F}"/>
          </ac:cxnSpMkLst>
        </pc:cxnChg>
        <pc:cxnChg chg="add">
          <ac:chgData name="Claire E. Mitzel" userId="b88d5862-de7e-4a9f-98ae-ad6325eb2646" providerId="ADAL" clId="{D8AD565C-34E0-4E25-B4E4-12A02FBC6E06}" dt="2023-01-26T18:43:08.904" v="1445" actId="26606"/>
          <ac:cxnSpMkLst>
            <pc:docMk/>
            <pc:sldMk cId="3032343407" sldId="284"/>
            <ac:cxnSpMk id="35" creationId="{4B67E998-E312-45A7-A84D-81D9342085FC}"/>
          </ac:cxnSpMkLst>
        </pc:cxnChg>
      </pc:sldChg>
      <pc:sldChg chg="addSp delSp modSp add del mod setBg">
        <pc:chgData name="Claire E. Mitzel" userId="b88d5862-de7e-4a9f-98ae-ad6325eb2646" providerId="ADAL" clId="{D8AD565C-34E0-4E25-B4E4-12A02FBC6E06}" dt="2023-01-26T16:47:02.806" v="5" actId="47"/>
        <pc:sldMkLst>
          <pc:docMk/>
          <pc:sldMk cId="3272454679" sldId="285"/>
        </pc:sldMkLst>
        <pc:spChg chg="del">
          <ac:chgData name="Claire E. Mitzel" userId="b88d5862-de7e-4a9f-98ae-ad6325eb2646" providerId="ADAL" clId="{D8AD565C-34E0-4E25-B4E4-12A02FBC6E06}" dt="2023-01-26T16:46:54.683" v="1" actId="478"/>
          <ac:spMkLst>
            <pc:docMk/>
            <pc:sldMk cId="3272454679" sldId="285"/>
            <ac:spMk id="2" creationId="{E230304D-555C-5C31-6D99-BB64FB7C780F}"/>
          </ac:spMkLst>
        </pc:spChg>
        <pc:spChg chg="add mod">
          <ac:chgData name="Claire E. Mitzel" userId="b88d5862-de7e-4a9f-98ae-ad6325eb2646" providerId="ADAL" clId="{D8AD565C-34E0-4E25-B4E4-12A02FBC6E06}" dt="2023-01-26T16:46:54.683" v="1" actId="478"/>
          <ac:spMkLst>
            <pc:docMk/>
            <pc:sldMk cId="3272454679" sldId="285"/>
            <ac:spMk id="6" creationId="{3FDF3A6F-24F5-9915-1E9D-A5734D2C37A4}"/>
          </ac:spMkLst>
        </pc:spChg>
        <pc:picChg chg="del">
          <ac:chgData name="Claire E. Mitzel" userId="b88d5862-de7e-4a9f-98ae-ad6325eb2646" providerId="ADAL" clId="{D8AD565C-34E0-4E25-B4E4-12A02FBC6E06}" dt="2023-01-26T16:46:55.517" v="2" actId="478"/>
          <ac:picMkLst>
            <pc:docMk/>
            <pc:sldMk cId="3272454679" sldId="285"/>
            <ac:picMk id="7" creationId="{574DA1F8-0CFE-90DC-6891-3DC0238C4997}"/>
          </ac:picMkLst>
        </pc:picChg>
      </pc:sldChg>
      <pc:sldChg chg="addSp delSp modSp add mod setBg delDesignElem">
        <pc:chgData name="Claire E. Mitzel" userId="b88d5862-de7e-4a9f-98ae-ad6325eb2646" providerId="ADAL" clId="{D8AD565C-34E0-4E25-B4E4-12A02FBC6E06}" dt="2023-01-26T20:08:47.070" v="4231" actId="207"/>
        <pc:sldMkLst>
          <pc:docMk/>
          <pc:sldMk cId="2105996930" sldId="286"/>
        </pc:sldMkLst>
        <pc:spChg chg="mod ord">
          <ac:chgData name="Claire E. Mitzel" userId="b88d5862-de7e-4a9f-98ae-ad6325eb2646" providerId="ADAL" clId="{D8AD565C-34E0-4E25-B4E4-12A02FBC6E06}" dt="2023-01-26T18:19:41.436" v="947" actId="1035"/>
          <ac:spMkLst>
            <pc:docMk/>
            <pc:sldMk cId="2105996930" sldId="286"/>
            <ac:spMk id="2" creationId="{DB515F0A-1794-1C81-E36A-A65786582A0F}"/>
          </ac:spMkLst>
        </pc:spChg>
        <pc:spChg chg="mod ord">
          <ac:chgData name="Claire E. Mitzel" userId="b88d5862-de7e-4a9f-98ae-ad6325eb2646" providerId="ADAL" clId="{D8AD565C-34E0-4E25-B4E4-12A02FBC6E06}" dt="2023-01-26T20:07:50.638" v="4212" actId="1076"/>
          <ac:spMkLst>
            <pc:docMk/>
            <pc:sldMk cId="2105996930" sldId="286"/>
            <ac:spMk id="3" creationId="{DBC24171-3BBB-6AF5-BDE8-A370C3400D08}"/>
          </ac:spMkLst>
        </pc:spChg>
        <pc:spChg chg="add mod">
          <ac:chgData name="Claire E. Mitzel" userId="b88d5862-de7e-4a9f-98ae-ad6325eb2646" providerId="ADAL" clId="{D8AD565C-34E0-4E25-B4E4-12A02FBC6E06}" dt="2023-01-26T20:08:47.070" v="4231" actId="207"/>
          <ac:spMkLst>
            <pc:docMk/>
            <pc:sldMk cId="2105996930" sldId="286"/>
            <ac:spMk id="4" creationId="{EE4FEF09-099D-5313-808F-76C432157AD7}"/>
          </ac:spMkLst>
        </pc:spChg>
        <pc:spChg chg="add del">
          <ac:chgData name="Claire E. Mitzel" userId="b88d5862-de7e-4a9f-98ae-ad6325eb2646" providerId="ADAL" clId="{D8AD565C-34E0-4E25-B4E4-12A02FBC6E06}" dt="2023-01-26T16:48:16.860" v="274" actId="26606"/>
          <ac:spMkLst>
            <pc:docMk/>
            <pc:sldMk cId="2105996930" sldId="286"/>
            <ac:spMk id="9" creationId="{5A75D33A-CC00-4254-8A44-4AF69E8DDEC4}"/>
          </ac:spMkLst>
        </pc:spChg>
        <pc:spChg chg="add del">
          <ac:chgData name="Claire E. Mitzel" userId="b88d5862-de7e-4a9f-98ae-ad6325eb2646" providerId="ADAL" clId="{D8AD565C-34E0-4E25-B4E4-12A02FBC6E06}" dt="2023-01-26T16:48:16.860" v="274" actId="26606"/>
          <ac:spMkLst>
            <pc:docMk/>
            <pc:sldMk cId="2105996930" sldId="286"/>
            <ac:spMk id="10" creationId="{C225B8AB-EAE7-4629-86F7-9173CA9EAC13}"/>
          </ac:spMkLst>
        </pc:spChg>
        <pc:spChg chg="del">
          <ac:chgData name="Claire E. Mitzel" userId="b88d5862-de7e-4a9f-98ae-ad6325eb2646" providerId="ADAL" clId="{D8AD565C-34E0-4E25-B4E4-12A02FBC6E06}" dt="2023-01-26T16:47:01.545" v="4"/>
          <ac:spMkLst>
            <pc:docMk/>
            <pc:sldMk cId="2105996930" sldId="286"/>
            <ac:spMk id="12" creationId="{DB48365C-39E4-41C6-B96C-26408CCFA7EE}"/>
          </ac:spMkLst>
        </pc:spChg>
        <pc:spChg chg="del">
          <ac:chgData name="Claire E. Mitzel" userId="b88d5862-de7e-4a9f-98ae-ad6325eb2646" providerId="ADAL" clId="{D8AD565C-34E0-4E25-B4E4-12A02FBC6E06}" dt="2023-01-26T16:47:01.545" v="4"/>
          <ac:spMkLst>
            <pc:docMk/>
            <pc:sldMk cId="2105996930" sldId="286"/>
            <ac:spMk id="14" creationId="{86C03931-92CB-4E6A-822B-50DE062110B8}"/>
          </ac:spMkLst>
        </pc:spChg>
        <pc:spChg chg="add del">
          <ac:chgData name="Claire E. Mitzel" userId="b88d5862-de7e-4a9f-98ae-ad6325eb2646" providerId="ADAL" clId="{D8AD565C-34E0-4E25-B4E4-12A02FBC6E06}" dt="2023-01-26T17:37:47.550" v="729" actId="26606"/>
          <ac:spMkLst>
            <pc:docMk/>
            <pc:sldMk cId="2105996930" sldId="286"/>
            <ac:spMk id="15" creationId="{43A3BFD8-1DCA-4E53-9E5F-9292C9BE377A}"/>
          </ac:spMkLst>
        </pc:spChg>
        <pc:spChg chg="add">
          <ac:chgData name="Claire E. Mitzel" userId="b88d5862-de7e-4a9f-98ae-ad6325eb2646" providerId="ADAL" clId="{D8AD565C-34E0-4E25-B4E4-12A02FBC6E06}" dt="2023-01-26T17:37:47.550" v="729" actId="26606"/>
          <ac:spMkLst>
            <pc:docMk/>
            <pc:sldMk cId="2105996930" sldId="286"/>
            <ac:spMk id="17" creationId="{5925BD59-A335-4479-A720-8C5E3274BBE5}"/>
          </ac:spMkLst>
        </pc:spChg>
        <pc:spChg chg="del">
          <ac:chgData name="Claire E. Mitzel" userId="b88d5862-de7e-4a9f-98ae-ad6325eb2646" providerId="ADAL" clId="{D8AD565C-34E0-4E25-B4E4-12A02FBC6E06}" dt="2023-01-26T16:47:01.545" v="4"/>
          <ac:spMkLst>
            <pc:docMk/>
            <pc:sldMk cId="2105996930" sldId="286"/>
            <ac:spMk id="18" creationId="{25217770-871E-441F-AD70-16C1E0D561D5}"/>
          </ac:spMkLst>
        </pc:spChg>
        <pc:spChg chg="del">
          <ac:chgData name="Claire E. Mitzel" userId="b88d5862-de7e-4a9f-98ae-ad6325eb2646" providerId="ADAL" clId="{D8AD565C-34E0-4E25-B4E4-12A02FBC6E06}" dt="2023-01-26T16:47:01.545" v="4"/>
          <ac:spMkLst>
            <pc:docMk/>
            <pc:sldMk cId="2105996930" sldId="286"/>
            <ac:spMk id="20" creationId="{FA31D9BD-07E7-4FED-9A0B-DD9B6EC49B7A}"/>
          </ac:spMkLst>
        </pc:spChg>
        <pc:spChg chg="del">
          <ac:chgData name="Claire E. Mitzel" userId="b88d5862-de7e-4a9f-98ae-ad6325eb2646" providerId="ADAL" clId="{D8AD565C-34E0-4E25-B4E4-12A02FBC6E06}" dt="2023-01-26T16:47:01.545" v="4"/>
          <ac:spMkLst>
            <pc:docMk/>
            <pc:sldMk cId="2105996930" sldId="286"/>
            <ac:spMk id="22" creationId="{83F450D6-4ADD-4996-A79D-C5304C2F9AAD}"/>
          </ac:spMkLst>
        </pc:spChg>
        <pc:spChg chg="add">
          <ac:chgData name="Claire E. Mitzel" userId="b88d5862-de7e-4a9f-98ae-ad6325eb2646" providerId="ADAL" clId="{D8AD565C-34E0-4E25-B4E4-12A02FBC6E06}" dt="2023-01-26T17:37:47.550" v="729" actId="26606"/>
          <ac:spMkLst>
            <pc:docMk/>
            <pc:sldMk cId="2105996930" sldId="286"/>
            <ac:spMk id="24" creationId="{A8C5B9DC-D932-4BC3-87ED-C64815E68CEE}"/>
          </ac:spMkLst>
        </pc:spChg>
        <pc:picChg chg="mod">
          <ac:chgData name="Claire E. Mitzel" userId="b88d5862-de7e-4a9f-98ae-ad6325eb2646" providerId="ADAL" clId="{D8AD565C-34E0-4E25-B4E4-12A02FBC6E06}" dt="2023-01-26T17:37:47.550" v="729" actId="26606"/>
          <ac:picMkLst>
            <pc:docMk/>
            <pc:sldMk cId="2105996930" sldId="286"/>
            <ac:picMk id="5" creationId="{9F680416-5F4C-5E30-9446-BB6989B2549A}"/>
          </ac:picMkLst>
        </pc:picChg>
        <pc:picChg chg="mod ord">
          <ac:chgData name="Claire E. Mitzel" userId="b88d5862-de7e-4a9f-98ae-ad6325eb2646" providerId="ADAL" clId="{D8AD565C-34E0-4E25-B4E4-12A02FBC6E06}" dt="2023-01-26T17:37:47.550" v="729" actId="26606"/>
          <ac:picMkLst>
            <pc:docMk/>
            <pc:sldMk cId="2105996930" sldId="286"/>
            <ac:picMk id="7" creationId="{DEEE60A4-C40A-070F-DD82-BFC09C5C237A}"/>
          </ac:picMkLst>
        </pc:picChg>
        <pc:cxnChg chg="add del">
          <ac:chgData name="Claire E. Mitzel" userId="b88d5862-de7e-4a9f-98ae-ad6325eb2646" providerId="ADAL" clId="{D8AD565C-34E0-4E25-B4E4-12A02FBC6E06}" dt="2023-01-26T16:48:16.860" v="274" actId="26606"/>
          <ac:cxnSpMkLst>
            <pc:docMk/>
            <pc:sldMk cId="2105996930" sldId="286"/>
            <ac:cxnSpMk id="11" creationId="{3078F46A-9CB7-480B-9BE9-1E7F546FD535}"/>
          </ac:cxnSpMkLst>
        </pc:cxnChg>
        <pc:cxnChg chg="add del">
          <ac:chgData name="Claire E. Mitzel" userId="b88d5862-de7e-4a9f-98ae-ad6325eb2646" providerId="ADAL" clId="{D8AD565C-34E0-4E25-B4E4-12A02FBC6E06}" dt="2023-01-26T17:37:47.550" v="729" actId="26606"/>
          <ac:cxnSpMkLst>
            <pc:docMk/>
            <pc:sldMk cId="2105996930" sldId="286"/>
            <ac:cxnSpMk id="13" creationId="{4B67E998-E312-45A7-A84D-81D9342085FC}"/>
          </ac:cxnSpMkLst>
        </pc:cxnChg>
        <pc:cxnChg chg="del">
          <ac:chgData name="Claire E. Mitzel" userId="b88d5862-de7e-4a9f-98ae-ad6325eb2646" providerId="ADAL" clId="{D8AD565C-34E0-4E25-B4E4-12A02FBC6E06}" dt="2023-01-26T16:47:01.545" v="4"/>
          <ac:cxnSpMkLst>
            <pc:docMk/>
            <pc:sldMk cId="2105996930" sldId="286"/>
            <ac:cxnSpMk id="16" creationId="{45D924A8-0CBC-4398-8B74-63D26D33B8DF}"/>
          </ac:cxnSpMkLst>
        </pc:cxnChg>
        <pc:cxnChg chg="add">
          <ac:chgData name="Claire E. Mitzel" userId="b88d5862-de7e-4a9f-98ae-ad6325eb2646" providerId="ADAL" clId="{D8AD565C-34E0-4E25-B4E4-12A02FBC6E06}" dt="2023-01-26T17:37:47.550" v="729" actId="26606"/>
          <ac:cxnSpMkLst>
            <pc:docMk/>
            <pc:sldMk cId="2105996930" sldId="286"/>
            <ac:cxnSpMk id="19" creationId="{34252326-CD86-4D7B-A984-82D03C82D02F}"/>
          </ac:cxnSpMkLst>
        </pc:cxnChg>
      </pc:sldChg>
      <pc:sldChg chg="addSp delSp modSp add del mod ord setBg delDesignElem">
        <pc:chgData name="Claire E. Mitzel" userId="b88d5862-de7e-4a9f-98ae-ad6325eb2646" providerId="ADAL" clId="{D8AD565C-34E0-4E25-B4E4-12A02FBC6E06}" dt="2023-01-26T18:40:12.300" v="1411" actId="47"/>
        <pc:sldMkLst>
          <pc:docMk/>
          <pc:sldMk cId="2984926802" sldId="287"/>
        </pc:sldMkLst>
        <pc:spChg chg="mod">
          <ac:chgData name="Claire E. Mitzel" userId="b88d5862-de7e-4a9f-98ae-ad6325eb2646" providerId="ADAL" clId="{D8AD565C-34E0-4E25-B4E4-12A02FBC6E06}" dt="2023-01-26T18:40:02.597" v="1409" actId="1076"/>
          <ac:spMkLst>
            <pc:docMk/>
            <pc:sldMk cId="2984926802" sldId="287"/>
            <ac:spMk id="2" creationId="{DB515F0A-1794-1C81-E36A-A65786582A0F}"/>
          </ac:spMkLst>
        </pc:spChg>
        <pc:spChg chg="add del">
          <ac:chgData name="Claire E. Mitzel" userId="b88d5862-de7e-4a9f-98ae-ad6325eb2646" providerId="ADAL" clId="{D8AD565C-34E0-4E25-B4E4-12A02FBC6E06}" dt="2023-01-26T18:40:01.572" v="1407" actId="478"/>
          <ac:spMkLst>
            <pc:docMk/>
            <pc:sldMk cId="2984926802" sldId="287"/>
            <ac:spMk id="3" creationId="{F7A8D0EC-1590-CE81-A78E-D46CFB3A5E01}"/>
          </ac:spMkLst>
        </pc:spChg>
        <pc:spChg chg="del">
          <ac:chgData name="Claire E. Mitzel" userId="b88d5862-de7e-4a9f-98ae-ad6325eb2646" providerId="ADAL" clId="{D8AD565C-34E0-4E25-B4E4-12A02FBC6E06}" dt="2023-01-26T18:39:32.455" v="1399"/>
          <ac:spMkLst>
            <pc:docMk/>
            <pc:sldMk cId="2984926802" sldId="287"/>
            <ac:spMk id="17" creationId="{8A2FDFB1-2B6D-49EB-B6C0-FA923806E0AF}"/>
          </ac:spMkLst>
        </pc:spChg>
        <pc:cxnChg chg="del">
          <ac:chgData name="Claire E. Mitzel" userId="b88d5862-de7e-4a9f-98ae-ad6325eb2646" providerId="ADAL" clId="{D8AD565C-34E0-4E25-B4E4-12A02FBC6E06}" dt="2023-01-26T18:39:32.455" v="1399"/>
          <ac:cxnSpMkLst>
            <pc:docMk/>
            <pc:sldMk cId="2984926802" sldId="287"/>
            <ac:cxnSpMk id="19" creationId="{6C6896D1-BFB1-4C84-82DD-31073BED3F03}"/>
          </ac:cxnSpMkLst>
        </pc:cxnChg>
      </pc:sldChg>
      <pc:sldChg chg="delSp modSp add del mod ord setBg delDesignElem">
        <pc:chgData name="Claire E. Mitzel" userId="b88d5862-de7e-4a9f-98ae-ad6325eb2646" providerId="ADAL" clId="{D8AD565C-34E0-4E25-B4E4-12A02FBC6E06}" dt="2023-01-26T18:39:09.559" v="1397" actId="47"/>
        <pc:sldMkLst>
          <pc:docMk/>
          <pc:sldMk cId="3294159362" sldId="287"/>
        </pc:sldMkLst>
        <pc:spChg chg="mod">
          <ac:chgData name="Claire E. Mitzel" userId="b88d5862-de7e-4a9f-98ae-ad6325eb2646" providerId="ADAL" clId="{D8AD565C-34E0-4E25-B4E4-12A02FBC6E06}" dt="2023-01-26T18:39:07.170" v="1396"/>
          <ac:spMkLst>
            <pc:docMk/>
            <pc:sldMk cId="3294159362" sldId="287"/>
            <ac:spMk id="2" creationId="{DB515F0A-1794-1C81-E36A-A65786582A0F}"/>
          </ac:spMkLst>
        </pc:spChg>
        <pc:spChg chg="del">
          <ac:chgData name="Claire E. Mitzel" userId="b88d5862-de7e-4a9f-98ae-ad6325eb2646" providerId="ADAL" clId="{D8AD565C-34E0-4E25-B4E4-12A02FBC6E06}" dt="2023-01-26T18:38:52.561" v="1391"/>
          <ac:spMkLst>
            <pc:docMk/>
            <pc:sldMk cId="3294159362" sldId="287"/>
            <ac:spMk id="17" creationId="{8A2FDFB1-2B6D-49EB-B6C0-FA923806E0AF}"/>
          </ac:spMkLst>
        </pc:spChg>
        <pc:cxnChg chg="del">
          <ac:chgData name="Claire E. Mitzel" userId="b88d5862-de7e-4a9f-98ae-ad6325eb2646" providerId="ADAL" clId="{D8AD565C-34E0-4E25-B4E4-12A02FBC6E06}" dt="2023-01-26T18:38:52.561" v="1391"/>
          <ac:cxnSpMkLst>
            <pc:docMk/>
            <pc:sldMk cId="3294159362" sldId="287"/>
            <ac:cxnSpMk id="19" creationId="{6C6896D1-BFB1-4C84-82DD-31073BED3F03}"/>
          </ac:cxnSpMkLst>
        </pc:cxnChg>
      </pc:sldChg>
      <pc:sldMasterChg chg="modSldLayout">
        <pc:chgData name="Claire E. Mitzel" userId="b88d5862-de7e-4a9f-98ae-ad6325eb2646" providerId="ADAL" clId="{D8AD565C-34E0-4E25-B4E4-12A02FBC6E06}" dt="2023-01-26T19:23:43.917" v="4064" actId="2711"/>
        <pc:sldMasterMkLst>
          <pc:docMk/>
          <pc:sldMasterMk cId="593495706" sldId="2147483696"/>
        </pc:sldMasterMkLst>
        <pc:sldLayoutChg chg="modSp">
          <pc:chgData name="Claire E. Mitzel" userId="b88d5862-de7e-4a9f-98ae-ad6325eb2646" providerId="ADAL" clId="{D8AD565C-34E0-4E25-B4E4-12A02FBC6E06}" dt="2023-01-26T19:22:14.390" v="4050" actId="2711"/>
          <pc:sldLayoutMkLst>
            <pc:docMk/>
            <pc:sldMasterMk cId="593495706" sldId="2147483696"/>
            <pc:sldLayoutMk cId="4007993987" sldId="2147483699"/>
          </pc:sldLayoutMkLst>
          <pc:spChg chg="mod">
            <ac:chgData name="Claire E. Mitzel" userId="b88d5862-de7e-4a9f-98ae-ad6325eb2646" providerId="ADAL" clId="{D8AD565C-34E0-4E25-B4E4-12A02FBC6E06}" dt="2023-01-26T19:22:09.965" v="4049" actId="2711"/>
            <ac:spMkLst>
              <pc:docMk/>
              <pc:sldMasterMk cId="593495706" sldId="2147483696"/>
              <pc:sldLayoutMk cId="4007993987" sldId="2147483699"/>
              <ac:spMk id="2" creationId="{00000000-0000-0000-0000-000000000000}"/>
            </ac:spMkLst>
          </pc:spChg>
          <pc:spChg chg="mod">
            <ac:chgData name="Claire E. Mitzel" userId="b88d5862-de7e-4a9f-98ae-ad6325eb2646" providerId="ADAL" clId="{D8AD565C-34E0-4E25-B4E4-12A02FBC6E06}" dt="2023-01-26T19:22:14.390" v="4050" actId="2711"/>
            <ac:spMkLst>
              <pc:docMk/>
              <pc:sldMasterMk cId="593495706" sldId="2147483696"/>
              <pc:sldLayoutMk cId="4007993987" sldId="2147483699"/>
              <ac:spMk id="3" creationId="{00000000-0000-0000-0000-000000000000}"/>
            </ac:spMkLst>
          </pc:spChg>
        </pc:sldLayoutChg>
        <pc:sldLayoutChg chg="modSp">
          <pc:chgData name="Claire E. Mitzel" userId="b88d5862-de7e-4a9f-98ae-ad6325eb2646" providerId="ADAL" clId="{D8AD565C-34E0-4E25-B4E4-12A02FBC6E06}" dt="2023-01-26T19:22:34.615" v="4053" actId="2711"/>
          <pc:sldLayoutMkLst>
            <pc:docMk/>
            <pc:sldMasterMk cId="593495706" sldId="2147483696"/>
            <pc:sldLayoutMk cId="1276032514" sldId="2147483700"/>
          </pc:sldLayoutMkLst>
          <pc:spChg chg="mod">
            <ac:chgData name="Claire E. Mitzel" userId="b88d5862-de7e-4a9f-98ae-ad6325eb2646" providerId="ADAL" clId="{D8AD565C-34E0-4E25-B4E4-12A02FBC6E06}" dt="2023-01-26T19:22:29.974" v="4052" actId="2711"/>
            <ac:spMkLst>
              <pc:docMk/>
              <pc:sldMasterMk cId="593495706" sldId="2147483696"/>
              <pc:sldLayoutMk cId="1276032514" sldId="2147483700"/>
              <ac:spMk id="3" creationId="{00000000-0000-0000-0000-000000000000}"/>
            </ac:spMkLst>
          </pc:spChg>
          <pc:spChg chg="mod">
            <ac:chgData name="Claire E. Mitzel" userId="b88d5862-de7e-4a9f-98ae-ad6325eb2646" providerId="ADAL" clId="{D8AD565C-34E0-4E25-B4E4-12A02FBC6E06}" dt="2023-01-26T19:22:34.615" v="4053" actId="2711"/>
            <ac:spMkLst>
              <pc:docMk/>
              <pc:sldMasterMk cId="593495706" sldId="2147483696"/>
              <pc:sldLayoutMk cId="1276032514" sldId="2147483700"/>
              <ac:spMk id="4" creationId="{00000000-0000-0000-0000-000000000000}"/>
            </ac:spMkLst>
          </pc:spChg>
          <pc:spChg chg="mod">
            <ac:chgData name="Claire E. Mitzel" userId="b88d5862-de7e-4a9f-98ae-ad6325eb2646" providerId="ADAL" clId="{D8AD565C-34E0-4E25-B4E4-12A02FBC6E06}" dt="2023-01-26T19:22:22.901" v="4051" actId="2711"/>
            <ac:spMkLst>
              <pc:docMk/>
              <pc:sldMasterMk cId="593495706" sldId="2147483696"/>
              <pc:sldLayoutMk cId="1276032514" sldId="2147483700"/>
              <ac:spMk id="8" creationId="{00000000-0000-0000-0000-000000000000}"/>
            </ac:spMkLst>
          </pc:spChg>
        </pc:sldLayoutChg>
        <pc:sldLayoutChg chg="modSp">
          <pc:chgData name="Claire E. Mitzel" userId="b88d5862-de7e-4a9f-98ae-ad6325eb2646" providerId="ADAL" clId="{D8AD565C-34E0-4E25-B4E4-12A02FBC6E06}" dt="2023-01-26T19:22:59.190" v="4058" actId="2711"/>
          <pc:sldLayoutMkLst>
            <pc:docMk/>
            <pc:sldMasterMk cId="593495706" sldId="2147483696"/>
            <pc:sldLayoutMk cId="4223422947" sldId="2147483701"/>
          </pc:sldLayoutMkLst>
          <pc:spChg chg="mod">
            <ac:chgData name="Claire E. Mitzel" userId="b88d5862-de7e-4a9f-98ae-ad6325eb2646" providerId="ADAL" clId="{D8AD565C-34E0-4E25-B4E4-12A02FBC6E06}" dt="2023-01-26T19:22:50.717" v="4056" actId="2711"/>
            <ac:spMkLst>
              <pc:docMk/>
              <pc:sldMasterMk cId="593495706" sldId="2147483696"/>
              <pc:sldLayoutMk cId="4223422947" sldId="2147483701"/>
              <ac:spMk id="3" creationId="{00000000-0000-0000-0000-000000000000}"/>
            </ac:spMkLst>
          </pc:spChg>
          <pc:spChg chg="mod">
            <ac:chgData name="Claire E. Mitzel" userId="b88d5862-de7e-4a9f-98ae-ad6325eb2646" providerId="ADAL" clId="{D8AD565C-34E0-4E25-B4E4-12A02FBC6E06}" dt="2023-01-26T19:22:46.627" v="4055" actId="2711"/>
            <ac:spMkLst>
              <pc:docMk/>
              <pc:sldMasterMk cId="593495706" sldId="2147483696"/>
              <pc:sldLayoutMk cId="4223422947" sldId="2147483701"/>
              <ac:spMk id="4" creationId="{00000000-0000-0000-0000-000000000000}"/>
            </ac:spMkLst>
          </pc:spChg>
          <pc:spChg chg="mod">
            <ac:chgData name="Claire E. Mitzel" userId="b88d5862-de7e-4a9f-98ae-ad6325eb2646" providerId="ADAL" clId="{D8AD565C-34E0-4E25-B4E4-12A02FBC6E06}" dt="2023-01-26T19:22:54.934" v="4057" actId="2711"/>
            <ac:spMkLst>
              <pc:docMk/>
              <pc:sldMasterMk cId="593495706" sldId="2147483696"/>
              <pc:sldLayoutMk cId="4223422947" sldId="2147483701"/>
              <ac:spMk id="5" creationId="{00000000-0000-0000-0000-000000000000}"/>
            </ac:spMkLst>
          </pc:spChg>
          <pc:spChg chg="mod">
            <ac:chgData name="Claire E. Mitzel" userId="b88d5862-de7e-4a9f-98ae-ad6325eb2646" providerId="ADAL" clId="{D8AD565C-34E0-4E25-B4E4-12A02FBC6E06}" dt="2023-01-26T19:22:59.190" v="4058" actId="2711"/>
            <ac:spMkLst>
              <pc:docMk/>
              <pc:sldMasterMk cId="593495706" sldId="2147483696"/>
              <pc:sldLayoutMk cId="4223422947" sldId="2147483701"/>
              <ac:spMk id="6" creationId="{00000000-0000-0000-0000-000000000000}"/>
            </ac:spMkLst>
          </pc:spChg>
          <pc:spChg chg="mod">
            <ac:chgData name="Claire E. Mitzel" userId="b88d5862-de7e-4a9f-98ae-ad6325eb2646" providerId="ADAL" clId="{D8AD565C-34E0-4E25-B4E4-12A02FBC6E06}" dt="2023-01-26T19:22:42.269" v="4054" actId="2711"/>
            <ac:spMkLst>
              <pc:docMk/>
              <pc:sldMasterMk cId="593495706" sldId="2147483696"/>
              <pc:sldLayoutMk cId="4223422947" sldId="2147483701"/>
              <ac:spMk id="10" creationId="{00000000-0000-0000-0000-000000000000}"/>
            </ac:spMkLst>
          </pc:spChg>
        </pc:sldLayoutChg>
        <pc:sldLayoutChg chg="modSp">
          <pc:chgData name="Claire E. Mitzel" userId="b88d5862-de7e-4a9f-98ae-ad6325eb2646" providerId="ADAL" clId="{D8AD565C-34E0-4E25-B4E4-12A02FBC6E06}" dt="2023-01-26T19:23:06.157" v="4059" actId="2711"/>
          <pc:sldLayoutMkLst>
            <pc:docMk/>
            <pc:sldMasterMk cId="593495706" sldId="2147483696"/>
            <pc:sldLayoutMk cId="3863372703" sldId="2147483702"/>
          </pc:sldLayoutMkLst>
          <pc:spChg chg="mod">
            <ac:chgData name="Claire E. Mitzel" userId="b88d5862-de7e-4a9f-98ae-ad6325eb2646" providerId="ADAL" clId="{D8AD565C-34E0-4E25-B4E4-12A02FBC6E06}" dt="2023-01-26T19:23:06.157" v="4059" actId="2711"/>
            <ac:spMkLst>
              <pc:docMk/>
              <pc:sldMasterMk cId="593495706" sldId="2147483696"/>
              <pc:sldLayoutMk cId="3863372703" sldId="2147483702"/>
              <ac:spMk id="2" creationId="{00000000-0000-0000-0000-000000000000}"/>
            </ac:spMkLst>
          </pc:spChg>
        </pc:sldLayoutChg>
        <pc:sldLayoutChg chg="modSp">
          <pc:chgData name="Claire E. Mitzel" userId="b88d5862-de7e-4a9f-98ae-ad6325eb2646" providerId="ADAL" clId="{D8AD565C-34E0-4E25-B4E4-12A02FBC6E06}" dt="2023-01-26T19:23:25.047" v="4061" actId="2711"/>
          <pc:sldLayoutMkLst>
            <pc:docMk/>
            <pc:sldMasterMk cId="593495706" sldId="2147483696"/>
            <pc:sldLayoutMk cId="4174022359" sldId="2147483704"/>
          </pc:sldLayoutMkLst>
          <pc:spChg chg="mod">
            <ac:chgData name="Claire E. Mitzel" userId="b88d5862-de7e-4a9f-98ae-ad6325eb2646" providerId="ADAL" clId="{D8AD565C-34E0-4E25-B4E4-12A02FBC6E06}" dt="2023-01-26T19:23:21.054" v="4060" actId="2711"/>
            <ac:spMkLst>
              <pc:docMk/>
              <pc:sldMasterMk cId="593495706" sldId="2147483696"/>
              <pc:sldLayoutMk cId="4174022359" sldId="2147483704"/>
              <ac:spMk id="2" creationId="{00000000-0000-0000-0000-000000000000}"/>
            </ac:spMkLst>
          </pc:spChg>
          <pc:spChg chg="mod">
            <ac:chgData name="Claire E. Mitzel" userId="b88d5862-de7e-4a9f-98ae-ad6325eb2646" providerId="ADAL" clId="{D8AD565C-34E0-4E25-B4E4-12A02FBC6E06}" dt="2023-01-26T19:23:25.047" v="4061" actId="2711"/>
            <ac:spMkLst>
              <pc:docMk/>
              <pc:sldMasterMk cId="593495706" sldId="2147483696"/>
              <pc:sldLayoutMk cId="4174022359" sldId="2147483704"/>
              <ac:spMk id="3" creationId="{00000000-0000-0000-0000-000000000000}"/>
            </ac:spMkLst>
          </pc:spChg>
        </pc:sldLayoutChg>
        <pc:sldLayoutChg chg="modSp">
          <pc:chgData name="Claire E. Mitzel" userId="b88d5862-de7e-4a9f-98ae-ad6325eb2646" providerId="ADAL" clId="{D8AD565C-34E0-4E25-B4E4-12A02FBC6E06}" dt="2023-01-26T19:23:38.110" v="4063" actId="2711"/>
          <pc:sldLayoutMkLst>
            <pc:docMk/>
            <pc:sldMasterMk cId="593495706" sldId="2147483696"/>
            <pc:sldLayoutMk cId="3539604336" sldId="2147483705"/>
          </pc:sldLayoutMkLst>
          <pc:spChg chg="mod">
            <ac:chgData name="Claire E. Mitzel" userId="b88d5862-de7e-4a9f-98ae-ad6325eb2646" providerId="ADAL" clId="{D8AD565C-34E0-4E25-B4E4-12A02FBC6E06}" dt="2023-01-26T19:23:33.171" v="4062" actId="2711"/>
            <ac:spMkLst>
              <pc:docMk/>
              <pc:sldMasterMk cId="593495706" sldId="2147483696"/>
              <pc:sldLayoutMk cId="3539604336" sldId="2147483705"/>
              <ac:spMk id="2" creationId="{00000000-0000-0000-0000-000000000000}"/>
            </ac:spMkLst>
          </pc:spChg>
          <pc:spChg chg="mod">
            <ac:chgData name="Claire E. Mitzel" userId="b88d5862-de7e-4a9f-98ae-ad6325eb2646" providerId="ADAL" clId="{D8AD565C-34E0-4E25-B4E4-12A02FBC6E06}" dt="2023-01-26T19:23:38.110" v="4063" actId="2711"/>
            <ac:spMkLst>
              <pc:docMk/>
              <pc:sldMasterMk cId="593495706" sldId="2147483696"/>
              <pc:sldLayoutMk cId="3539604336" sldId="2147483705"/>
              <ac:spMk id="3" creationId="{00000000-0000-0000-0000-000000000000}"/>
            </ac:spMkLst>
          </pc:spChg>
        </pc:sldLayoutChg>
        <pc:sldLayoutChg chg="modSp">
          <pc:chgData name="Claire E. Mitzel" userId="b88d5862-de7e-4a9f-98ae-ad6325eb2646" providerId="ADAL" clId="{D8AD565C-34E0-4E25-B4E4-12A02FBC6E06}" dt="2023-01-26T19:23:43.917" v="4064" actId="2711"/>
          <pc:sldLayoutMkLst>
            <pc:docMk/>
            <pc:sldMasterMk cId="593495706" sldId="2147483696"/>
            <pc:sldLayoutMk cId="914820875" sldId="2147483706"/>
          </pc:sldLayoutMkLst>
          <pc:spChg chg="mod">
            <ac:chgData name="Claire E. Mitzel" userId="b88d5862-de7e-4a9f-98ae-ad6325eb2646" providerId="ADAL" clId="{D8AD565C-34E0-4E25-B4E4-12A02FBC6E06}" dt="2023-01-26T19:23:43.917" v="4064" actId="2711"/>
            <ac:spMkLst>
              <pc:docMk/>
              <pc:sldMasterMk cId="593495706" sldId="2147483696"/>
              <pc:sldLayoutMk cId="914820875" sldId="2147483706"/>
              <ac:spMk id="2" creationId="{00000000-0000-0000-0000-000000000000}"/>
            </ac:spMkLst>
          </pc:spChg>
        </pc:sldLayoutChg>
      </pc:sldMasterChg>
    </pc:docChg>
  </pc:docChgLst>
  <pc:docChgLst>
    <pc:chgData name="Kelly C. Sandridge" userId="e060cdbc-5b9c-45c7-8581-f951ff795c1b" providerId="ADAL" clId="{6F30ACFE-B9F0-4ADC-B883-101FBAD6E525}"/>
    <pc:docChg chg="undo custSel modSld">
      <pc:chgData name="Kelly C. Sandridge" userId="e060cdbc-5b9c-45c7-8581-f951ff795c1b" providerId="ADAL" clId="{6F30ACFE-B9F0-4ADC-B883-101FBAD6E525}" dt="2023-01-31T14:52:05.985" v="431" actId="14826"/>
      <pc:docMkLst>
        <pc:docMk/>
      </pc:docMkLst>
      <pc:sldChg chg="modSp mod">
        <pc:chgData name="Kelly C. Sandridge" userId="e060cdbc-5b9c-45c7-8581-f951ff795c1b" providerId="ADAL" clId="{6F30ACFE-B9F0-4ADC-B883-101FBAD6E525}" dt="2023-01-31T14:45:40.344" v="419" actId="20577"/>
        <pc:sldMkLst>
          <pc:docMk/>
          <pc:sldMk cId="909210967" sldId="256"/>
        </pc:sldMkLst>
        <pc:spChg chg="mod">
          <ac:chgData name="Kelly C. Sandridge" userId="e060cdbc-5b9c-45c7-8581-f951ff795c1b" providerId="ADAL" clId="{6F30ACFE-B9F0-4ADC-B883-101FBAD6E525}" dt="2023-01-31T14:09:14.565" v="10" actId="20577"/>
          <ac:spMkLst>
            <pc:docMk/>
            <pc:sldMk cId="909210967" sldId="256"/>
            <ac:spMk id="2" creationId="{DB515F0A-1794-1C81-E36A-A65786582A0F}"/>
          </ac:spMkLst>
        </pc:spChg>
        <pc:spChg chg="mod">
          <ac:chgData name="Kelly C. Sandridge" userId="e060cdbc-5b9c-45c7-8581-f951ff795c1b" providerId="ADAL" clId="{6F30ACFE-B9F0-4ADC-B883-101FBAD6E525}" dt="2023-01-31T14:45:40.344" v="419" actId="20577"/>
          <ac:spMkLst>
            <pc:docMk/>
            <pc:sldMk cId="909210967" sldId="256"/>
            <ac:spMk id="3" creationId="{DBC24171-3BBB-6AF5-BDE8-A370C3400D08}"/>
          </ac:spMkLst>
        </pc:spChg>
      </pc:sldChg>
      <pc:sldChg chg="modSp mod">
        <pc:chgData name="Kelly C. Sandridge" userId="e060cdbc-5b9c-45c7-8581-f951ff795c1b" providerId="ADAL" clId="{6F30ACFE-B9F0-4ADC-B883-101FBAD6E525}" dt="2023-01-31T14:17:55.017" v="75" actId="255"/>
        <pc:sldMkLst>
          <pc:docMk/>
          <pc:sldMk cId="3859193540" sldId="257"/>
        </pc:sldMkLst>
        <pc:spChg chg="mod">
          <ac:chgData name="Kelly C. Sandridge" userId="e060cdbc-5b9c-45c7-8581-f951ff795c1b" providerId="ADAL" clId="{6F30ACFE-B9F0-4ADC-B883-101FBAD6E525}" dt="2023-01-31T14:12:37.720" v="31" actId="207"/>
          <ac:spMkLst>
            <pc:docMk/>
            <pc:sldMk cId="3859193540" sldId="257"/>
            <ac:spMk id="2" creationId="{E230304D-555C-5C31-6D99-BB64FB7C780F}"/>
          </ac:spMkLst>
        </pc:spChg>
        <pc:spChg chg="mod">
          <ac:chgData name="Kelly C. Sandridge" userId="e060cdbc-5b9c-45c7-8581-f951ff795c1b" providerId="ADAL" clId="{6F30ACFE-B9F0-4ADC-B883-101FBAD6E525}" dt="2023-01-31T14:17:05.639" v="65" actId="1076"/>
          <ac:spMkLst>
            <pc:docMk/>
            <pc:sldMk cId="3859193540" sldId="257"/>
            <ac:spMk id="5" creationId="{AB8405D9-2335-400C-3B39-93F474ADBE9F}"/>
          </ac:spMkLst>
        </pc:spChg>
        <pc:spChg chg="mod">
          <ac:chgData name="Kelly C. Sandridge" userId="e060cdbc-5b9c-45c7-8581-f951ff795c1b" providerId="ADAL" clId="{6F30ACFE-B9F0-4ADC-B883-101FBAD6E525}" dt="2023-01-31T14:17:55.017" v="75" actId="255"/>
          <ac:spMkLst>
            <pc:docMk/>
            <pc:sldMk cId="3859193540" sldId="257"/>
            <ac:spMk id="10" creationId="{D17AF1C5-5FB7-1507-7956-07340223C1C4}"/>
          </ac:spMkLst>
        </pc:spChg>
      </pc:sldChg>
      <pc:sldChg chg="modSp mod">
        <pc:chgData name="Kelly C. Sandridge" userId="e060cdbc-5b9c-45c7-8581-f951ff795c1b" providerId="ADAL" clId="{6F30ACFE-B9F0-4ADC-B883-101FBAD6E525}" dt="2023-01-31T14:47:27.989" v="427" actId="14100"/>
        <pc:sldMkLst>
          <pc:docMk/>
          <pc:sldMk cId="1507283824" sldId="259"/>
        </pc:sldMkLst>
        <pc:spChg chg="mod">
          <ac:chgData name="Kelly C. Sandridge" userId="e060cdbc-5b9c-45c7-8581-f951ff795c1b" providerId="ADAL" clId="{6F30ACFE-B9F0-4ADC-B883-101FBAD6E525}" dt="2023-01-31T14:47:27.989" v="427" actId="14100"/>
          <ac:spMkLst>
            <pc:docMk/>
            <pc:sldMk cId="1507283824" sldId="259"/>
            <ac:spMk id="3" creationId="{7F5FFB54-20A8-4AB0-53BC-9BFC90F594A1}"/>
          </ac:spMkLst>
        </pc:spChg>
        <pc:spChg chg="mod">
          <ac:chgData name="Kelly C. Sandridge" userId="e060cdbc-5b9c-45c7-8581-f951ff795c1b" providerId="ADAL" clId="{6F30ACFE-B9F0-4ADC-B883-101FBAD6E525}" dt="2023-01-31T14:13:25.457" v="40" actId="1076"/>
          <ac:spMkLst>
            <pc:docMk/>
            <pc:sldMk cId="1507283824" sldId="259"/>
            <ac:spMk id="5" creationId="{0FC35338-21DE-50C8-B72A-4AB8AE921521}"/>
          </ac:spMkLst>
        </pc:spChg>
        <pc:spChg chg="mod">
          <ac:chgData name="Kelly C. Sandridge" userId="e060cdbc-5b9c-45c7-8581-f951ff795c1b" providerId="ADAL" clId="{6F30ACFE-B9F0-4ADC-B883-101FBAD6E525}" dt="2023-01-31T14:19:25.624" v="81" actId="1076"/>
          <ac:spMkLst>
            <pc:docMk/>
            <pc:sldMk cId="1507283824" sldId="259"/>
            <ac:spMk id="10" creationId="{D17AF1C5-5FB7-1507-7956-07340223C1C4}"/>
          </ac:spMkLst>
        </pc:spChg>
        <pc:picChg chg="mod">
          <ac:chgData name="Kelly C. Sandridge" userId="e060cdbc-5b9c-45c7-8581-f951ff795c1b" providerId="ADAL" clId="{6F30ACFE-B9F0-4ADC-B883-101FBAD6E525}" dt="2023-01-31T14:19:28.378" v="82" actId="1076"/>
          <ac:picMkLst>
            <pc:docMk/>
            <pc:sldMk cId="1507283824" sldId="259"/>
            <ac:picMk id="9" creationId="{489B5BE3-3BEB-C1BB-6943-9D4F23CB5EA3}"/>
          </ac:picMkLst>
        </pc:picChg>
      </pc:sldChg>
      <pc:sldChg chg="modSp mod">
        <pc:chgData name="Kelly C. Sandridge" userId="e060cdbc-5b9c-45c7-8581-f951ff795c1b" providerId="ADAL" clId="{6F30ACFE-B9F0-4ADC-B883-101FBAD6E525}" dt="2023-01-31T14:32:02.931" v="177" actId="207"/>
        <pc:sldMkLst>
          <pc:docMk/>
          <pc:sldMk cId="2077630031" sldId="260"/>
        </pc:sldMkLst>
        <pc:spChg chg="mod">
          <ac:chgData name="Kelly C. Sandridge" userId="e060cdbc-5b9c-45c7-8581-f951ff795c1b" providerId="ADAL" clId="{6F30ACFE-B9F0-4ADC-B883-101FBAD6E525}" dt="2023-01-31T14:31:59.943" v="176" actId="207"/>
          <ac:spMkLst>
            <pc:docMk/>
            <pc:sldMk cId="2077630031" sldId="260"/>
            <ac:spMk id="2" creationId="{E230304D-555C-5C31-6D99-BB64FB7C780F}"/>
          </ac:spMkLst>
        </pc:spChg>
        <pc:spChg chg="mod">
          <ac:chgData name="Kelly C. Sandridge" userId="e060cdbc-5b9c-45c7-8581-f951ff795c1b" providerId="ADAL" clId="{6F30ACFE-B9F0-4ADC-B883-101FBAD6E525}" dt="2023-01-31T14:20:32.424" v="88" actId="14100"/>
          <ac:spMkLst>
            <pc:docMk/>
            <pc:sldMk cId="2077630031" sldId="260"/>
            <ac:spMk id="4" creationId="{0D571289-AFC1-4A31-D153-78F7007ADCFF}"/>
          </ac:spMkLst>
        </pc:spChg>
        <pc:spChg chg="mod">
          <ac:chgData name="Kelly C. Sandridge" userId="e060cdbc-5b9c-45c7-8581-f951ff795c1b" providerId="ADAL" clId="{6F30ACFE-B9F0-4ADC-B883-101FBAD6E525}" dt="2023-01-31T14:32:02.931" v="177" actId="207"/>
          <ac:spMkLst>
            <pc:docMk/>
            <pc:sldMk cId="2077630031" sldId="260"/>
            <ac:spMk id="5" creationId="{2DD45E3B-8C66-13F9-23F9-DCDD5A2EF7B9}"/>
          </ac:spMkLst>
        </pc:spChg>
        <pc:spChg chg="mod">
          <ac:chgData name="Kelly C. Sandridge" userId="e060cdbc-5b9c-45c7-8581-f951ff795c1b" providerId="ADAL" clId="{6F30ACFE-B9F0-4ADC-B883-101FBAD6E525}" dt="2023-01-31T14:20:25.893" v="87" actId="14100"/>
          <ac:spMkLst>
            <pc:docMk/>
            <pc:sldMk cId="2077630031" sldId="260"/>
            <ac:spMk id="10" creationId="{D17AF1C5-5FB7-1507-7956-07340223C1C4}"/>
          </ac:spMkLst>
        </pc:spChg>
      </pc:sldChg>
      <pc:sldChg chg="modSp mod">
        <pc:chgData name="Kelly C. Sandridge" userId="e060cdbc-5b9c-45c7-8581-f951ff795c1b" providerId="ADAL" clId="{6F30ACFE-B9F0-4ADC-B883-101FBAD6E525}" dt="2023-01-31T14:23:04.925" v="117" actId="1076"/>
        <pc:sldMkLst>
          <pc:docMk/>
          <pc:sldMk cId="960653281" sldId="261"/>
        </pc:sldMkLst>
        <pc:spChg chg="mod">
          <ac:chgData name="Kelly C. Sandridge" userId="e060cdbc-5b9c-45c7-8581-f951ff795c1b" providerId="ADAL" clId="{6F30ACFE-B9F0-4ADC-B883-101FBAD6E525}" dt="2023-01-31T14:22:44.011" v="111" actId="1076"/>
          <ac:spMkLst>
            <pc:docMk/>
            <pc:sldMk cId="960653281" sldId="261"/>
            <ac:spMk id="3" creationId="{2BE163EF-6AE1-D17D-A62E-F8E56F9D22C9}"/>
          </ac:spMkLst>
        </pc:spChg>
        <pc:spChg chg="mod">
          <ac:chgData name="Kelly C. Sandridge" userId="e060cdbc-5b9c-45c7-8581-f951ff795c1b" providerId="ADAL" clId="{6F30ACFE-B9F0-4ADC-B883-101FBAD6E525}" dt="2023-01-31T14:22:46.146" v="115" actId="20577"/>
          <ac:spMkLst>
            <pc:docMk/>
            <pc:sldMk cId="960653281" sldId="261"/>
            <ac:spMk id="4" creationId="{BE5F6504-59AB-FE2F-BCC1-9FEC8584750B}"/>
          </ac:spMkLst>
        </pc:spChg>
        <pc:spChg chg="mod">
          <ac:chgData name="Kelly C. Sandridge" userId="e060cdbc-5b9c-45c7-8581-f951ff795c1b" providerId="ADAL" clId="{6F30ACFE-B9F0-4ADC-B883-101FBAD6E525}" dt="2023-01-31T14:23:04.925" v="117" actId="1076"/>
          <ac:spMkLst>
            <pc:docMk/>
            <pc:sldMk cId="960653281" sldId="261"/>
            <ac:spMk id="6" creationId="{1B79004B-39B3-1524-2982-B4D3C2CFB27A}"/>
          </ac:spMkLst>
        </pc:spChg>
        <pc:picChg chg="mod">
          <ac:chgData name="Kelly C. Sandridge" userId="e060cdbc-5b9c-45c7-8581-f951ff795c1b" providerId="ADAL" clId="{6F30ACFE-B9F0-4ADC-B883-101FBAD6E525}" dt="2023-01-31T14:22:44.475" v="112" actId="1076"/>
          <ac:picMkLst>
            <pc:docMk/>
            <pc:sldMk cId="960653281" sldId="261"/>
            <ac:picMk id="9" creationId="{489B5BE3-3BEB-C1BB-6943-9D4F23CB5EA3}"/>
          </ac:picMkLst>
        </pc:picChg>
      </pc:sldChg>
      <pc:sldChg chg="modSp mod">
        <pc:chgData name="Kelly C. Sandridge" userId="e060cdbc-5b9c-45c7-8581-f951ff795c1b" providerId="ADAL" clId="{6F30ACFE-B9F0-4ADC-B883-101FBAD6E525}" dt="2023-01-31T14:19:09.538" v="80" actId="1076"/>
        <pc:sldMkLst>
          <pc:docMk/>
          <pc:sldMk cId="2487948625" sldId="262"/>
        </pc:sldMkLst>
        <pc:spChg chg="mod">
          <ac:chgData name="Kelly C. Sandridge" userId="e060cdbc-5b9c-45c7-8581-f951ff795c1b" providerId="ADAL" clId="{6F30ACFE-B9F0-4ADC-B883-101FBAD6E525}" dt="2023-01-31T14:19:09.538" v="80" actId="1076"/>
          <ac:spMkLst>
            <pc:docMk/>
            <pc:sldMk cId="2487948625" sldId="262"/>
            <ac:spMk id="10" creationId="{D17AF1C5-5FB7-1507-7956-07340223C1C4}"/>
          </ac:spMkLst>
        </pc:spChg>
      </pc:sldChg>
      <pc:sldChg chg="modSp mod">
        <pc:chgData name="Kelly C. Sandridge" userId="e060cdbc-5b9c-45c7-8581-f951ff795c1b" providerId="ADAL" clId="{6F30ACFE-B9F0-4ADC-B883-101FBAD6E525}" dt="2023-01-31T14:32:07.834" v="178" actId="207"/>
        <pc:sldMkLst>
          <pc:docMk/>
          <pc:sldMk cId="4061680258" sldId="263"/>
        </pc:sldMkLst>
        <pc:spChg chg="mod">
          <ac:chgData name="Kelly C. Sandridge" userId="e060cdbc-5b9c-45c7-8581-f951ff795c1b" providerId="ADAL" clId="{6F30ACFE-B9F0-4ADC-B883-101FBAD6E525}" dt="2023-01-31T14:32:07.834" v="178" actId="207"/>
          <ac:spMkLst>
            <pc:docMk/>
            <pc:sldMk cId="4061680258" sldId="263"/>
            <ac:spMk id="2" creationId="{E230304D-555C-5C31-6D99-BB64FB7C780F}"/>
          </ac:spMkLst>
        </pc:spChg>
        <pc:spChg chg="mod">
          <ac:chgData name="Kelly C. Sandridge" userId="e060cdbc-5b9c-45c7-8581-f951ff795c1b" providerId="ADAL" clId="{6F30ACFE-B9F0-4ADC-B883-101FBAD6E525}" dt="2023-01-31T14:20:44.033" v="89" actId="255"/>
          <ac:spMkLst>
            <pc:docMk/>
            <pc:sldMk cId="4061680258" sldId="263"/>
            <ac:spMk id="10" creationId="{D17AF1C5-5FB7-1507-7956-07340223C1C4}"/>
          </ac:spMkLst>
        </pc:spChg>
      </pc:sldChg>
      <pc:sldChg chg="modSp mod">
        <pc:chgData name="Kelly C. Sandridge" userId="e060cdbc-5b9c-45c7-8581-f951ff795c1b" providerId="ADAL" clId="{6F30ACFE-B9F0-4ADC-B883-101FBAD6E525}" dt="2023-01-31T14:22:54.640" v="116" actId="14100"/>
        <pc:sldMkLst>
          <pc:docMk/>
          <pc:sldMk cId="4045632773" sldId="264"/>
        </pc:sldMkLst>
        <pc:spChg chg="mod">
          <ac:chgData name="Kelly C. Sandridge" userId="e060cdbc-5b9c-45c7-8581-f951ff795c1b" providerId="ADAL" clId="{6F30ACFE-B9F0-4ADC-B883-101FBAD6E525}" dt="2023-01-31T14:22:54.640" v="116" actId="14100"/>
          <ac:spMkLst>
            <pc:docMk/>
            <pc:sldMk cId="4045632773" sldId="264"/>
            <ac:spMk id="4" creationId="{BE5F6504-59AB-FE2F-BCC1-9FEC8584750B}"/>
          </ac:spMkLst>
        </pc:spChg>
      </pc:sldChg>
      <pc:sldChg chg="modSp mod">
        <pc:chgData name="Kelly C. Sandridge" userId="e060cdbc-5b9c-45c7-8581-f951ff795c1b" providerId="ADAL" clId="{6F30ACFE-B9F0-4ADC-B883-101FBAD6E525}" dt="2023-01-31T14:26:56.785" v="134" actId="1076"/>
        <pc:sldMkLst>
          <pc:docMk/>
          <pc:sldMk cId="3484509614" sldId="265"/>
        </pc:sldMkLst>
        <pc:spChg chg="mod">
          <ac:chgData name="Kelly C. Sandridge" userId="e060cdbc-5b9c-45c7-8581-f951ff795c1b" providerId="ADAL" clId="{6F30ACFE-B9F0-4ADC-B883-101FBAD6E525}" dt="2023-01-31T14:26:27.423" v="125" actId="14100"/>
          <ac:spMkLst>
            <pc:docMk/>
            <pc:sldMk cId="3484509614" sldId="265"/>
            <ac:spMk id="3" creationId="{6CBEF556-1224-9BC1-7019-D14522EA48FF}"/>
          </ac:spMkLst>
        </pc:spChg>
        <pc:spChg chg="mod">
          <ac:chgData name="Kelly C. Sandridge" userId="e060cdbc-5b9c-45c7-8581-f951ff795c1b" providerId="ADAL" clId="{6F30ACFE-B9F0-4ADC-B883-101FBAD6E525}" dt="2023-01-31T14:26:56.785" v="134" actId="1076"/>
          <ac:spMkLst>
            <pc:docMk/>
            <pc:sldMk cId="3484509614" sldId="265"/>
            <ac:spMk id="5" creationId="{F007D75C-3BB2-5D87-5129-EE66CD81A8DB}"/>
          </ac:spMkLst>
        </pc:spChg>
        <pc:spChg chg="mod">
          <ac:chgData name="Kelly C. Sandridge" userId="e060cdbc-5b9c-45c7-8581-f951ff795c1b" providerId="ADAL" clId="{6F30ACFE-B9F0-4ADC-B883-101FBAD6E525}" dt="2023-01-31T14:26:03.372" v="120" actId="14100"/>
          <ac:spMkLst>
            <pc:docMk/>
            <pc:sldMk cId="3484509614" sldId="265"/>
            <ac:spMk id="10" creationId="{D62635C7-F95E-CB15-45A8-FC5D16F4F238}"/>
          </ac:spMkLst>
        </pc:spChg>
      </pc:sldChg>
      <pc:sldChg chg="modSp mod">
        <pc:chgData name="Kelly C. Sandridge" userId="e060cdbc-5b9c-45c7-8581-f951ff795c1b" providerId="ADAL" clId="{6F30ACFE-B9F0-4ADC-B883-101FBAD6E525}" dt="2023-01-31T14:47:53.271" v="428" actId="1076"/>
        <pc:sldMkLst>
          <pc:docMk/>
          <pc:sldMk cId="3877557448" sldId="266"/>
        </pc:sldMkLst>
        <pc:spChg chg="mod">
          <ac:chgData name="Kelly C. Sandridge" userId="e060cdbc-5b9c-45c7-8581-f951ff795c1b" providerId="ADAL" clId="{6F30ACFE-B9F0-4ADC-B883-101FBAD6E525}" dt="2023-01-31T14:47:53.271" v="428" actId="1076"/>
          <ac:spMkLst>
            <pc:docMk/>
            <pc:sldMk cId="3877557448" sldId="266"/>
            <ac:spMk id="3" creationId="{6CBEF556-1224-9BC1-7019-D14522EA48FF}"/>
          </ac:spMkLst>
        </pc:spChg>
        <pc:spChg chg="mod">
          <ac:chgData name="Kelly C. Sandridge" userId="e060cdbc-5b9c-45c7-8581-f951ff795c1b" providerId="ADAL" clId="{6F30ACFE-B9F0-4ADC-B883-101FBAD6E525}" dt="2023-01-31T14:28:06.802" v="148" actId="1076"/>
          <ac:spMkLst>
            <pc:docMk/>
            <pc:sldMk cId="3877557448" sldId="266"/>
            <ac:spMk id="5" creationId="{A60606DA-8FB8-62FE-67E1-2763422706A5}"/>
          </ac:spMkLst>
        </pc:spChg>
        <pc:spChg chg="mod">
          <ac:chgData name="Kelly C. Sandridge" userId="e060cdbc-5b9c-45c7-8581-f951ff795c1b" providerId="ADAL" clId="{6F30ACFE-B9F0-4ADC-B883-101FBAD6E525}" dt="2023-01-31T14:27:49.010" v="143" actId="1076"/>
          <ac:spMkLst>
            <pc:docMk/>
            <pc:sldMk cId="3877557448" sldId="266"/>
            <ac:spMk id="10" creationId="{D62635C7-F95E-CB15-45A8-FC5D16F4F238}"/>
          </ac:spMkLst>
        </pc:spChg>
      </pc:sldChg>
      <pc:sldChg chg="modSp mod">
        <pc:chgData name="Kelly C. Sandridge" userId="e060cdbc-5b9c-45c7-8581-f951ff795c1b" providerId="ADAL" clId="{6F30ACFE-B9F0-4ADC-B883-101FBAD6E525}" dt="2023-01-31T14:30:19.454" v="175" actId="1076"/>
        <pc:sldMkLst>
          <pc:docMk/>
          <pc:sldMk cId="807832979" sldId="267"/>
        </pc:sldMkLst>
        <pc:spChg chg="mod">
          <ac:chgData name="Kelly C. Sandridge" userId="e060cdbc-5b9c-45c7-8581-f951ff795c1b" providerId="ADAL" clId="{6F30ACFE-B9F0-4ADC-B883-101FBAD6E525}" dt="2023-01-31T14:30:19.454" v="175" actId="1076"/>
          <ac:spMkLst>
            <pc:docMk/>
            <pc:sldMk cId="807832979" sldId="267"/>
            <ac:spMk id="3" creationId="{6CBEF556-1224-9BC1-7019-D14522EA48FF}"/>
          </ac:spMkLst>
        </pc:spChg>
        <pc:spChg chg="mod">
          <ac:chgData name="Kelly C. Sandridge" userId="e060cdbc-5b9c-45c7-8581-f951ff795c1b" providerId="ADAL" clId="{6F30ACFE-B9F0-4ADC-B883-101FBAD6E525}" dt="2023-01-31T14:13:00.040" v="34" actId="207"/>
          <ac:spMkLst>
            <pc:docMk/>
            <pc:sldMk cId="807832979" sldId="267"/>
            <ac:spMk id="5" creationId="{172180A7-904E-2A6B-2438-79009CD27EA6}"/>
          </ac:spMkLst>
        </pc:spChg>
        <pc:picChg chg="mod">
          <ac:chgData name="Kelly C. Sandridge" userId="e060cdbc-5b9c-45c7-8581-f951ff795c1b" providerId="ADAL" clId="{6F30ACFE-B9F0-4ADC-B883-101FBAD6E525}" dt="2023-01-31T14:30:15.639" v="174" actId="1076"/>
          <ac:picMkLst>
            <pc:docMk/>
            <pc:sldMk cId="807832979" sldId="267"/>
            <ac:picMk id="6" creationId="{F45F2119-5505-9996-FCE3-7502B9AB1F5F}"/>
          </ac:picMkLst>
        </pc:picChg>
      </pc:sldChg>
      <pc:sldChg chg="modSp mod">
        <pc:chgData name="Kelly C. Sandridge" userId="e060cdbc-5b9c-45c7-8581-f951ff795c1b" providerId="ADAL" clId="{6F30ACFE-B9F0-4ADC-B883-101FBAD6E525}" dt="2023-01-31T14:46:10.539" v="423" actId="6549"/>
        <pc:sldMkLst>
          <pc:docMk/>
          <pc:sldMk cId="3373484217" sldId="268"/>
        </pc:sldMkLst>
        <pc:spChg chg="mod">
          <ac:chgData name="Kelly C. Sandridge" userId="e060cdbc-5b9c-45c7-8581-f951ff795c1b" providerId="ADAL" clId="{6F30ACFE-B9F0-4ADC-B883-101FBAD6E525}" dt="2023-01-31T14:46:10.539" v="423" actId="6549"/>
          <ac:spMkLst>
            <pc:docMk/>
            <pc:sldMk cId="3373484217" sldId="268"/>
            <ac:spMk id="10" creationId="{D62635C7-F95E-CB15-45A8-FC5D16F4F238}"/>
          </ac:spMkLst>
        </pc:spChg>
      </pc:sldChg>
      <pc:sldChg chg="modSp mod">
        <pc:chgData name="Kelly C. Sandridge" userId="e060cdbc-5b9c-45c7-8581-f951ff795c1b" providerId="ADAL" clId="{6F30ACFE-B9F0-4ADC-B883-101FBAD6E525}" dt="2023-01-31T14:48:01.465" v="429" actId="1076"/>
        <pc:sldMkLst>
          <pc:docMk/>
          <pc:sldMk cId="1169625759" sldId="269"/>
        </pc:sldMkLst>
        <pc:spChg chg="mod">
          <ac:chgData name="Kelly C. Sandridge" userId="e060cdbc-5b9c-45c7-8581-f951ff795c1b" providerId="ADAL" clId="{6F30ACFE-B9F0-4ADC-B883-101FBAD6E525}" dt="2023-01-31T14:48:01.465" v="429" actId="1076"/>
          <ac:spMkLst>
            <pc:docMk/>
            <pc:sldMk cId="1169625759" sldId="269"/>
            <ac:spMk id="3" creationId="{6CBEF556-1224-9BC1-7019-D14522EA48FF}"/>
          </ac:spMkLst>
        </pc:spChg>
        <pc:spChg chg="mod">
          <ac:chgData name="Kelly C. Sandridge" userId="e060cdbc-5b9c-45c7-8581-f951ff795c1b" providerId="ADAL" clId="{6F30ACFE-B9F0-4ADC-B883-101FBAD6E525}" dt="2023-01-31T14:29:44.208" v="167" actId="5793"/>
          <ac:spMkLst>
            <pc:docMk/>
            <pc:sldMk cId="1169625759" sldId="269"/>
            <ac:spMk id="5" creationId="{12449A38-69BD-3E0F-C973-257064058AD3}"/>
          </ac:spMkLst>
        </pc:spChg>
        <pc:spChg chg="mod">
          <ac:chgData name="Kelly C. Sandridge" userId="e060cdbc-5b9c-45c7-8581-f951ff795c1b" providerId="ADAL" clId="{6F30ACFE-B9F0-4ADC-B883-101FBAD6E525}" dt="2023-01-31T14:30:02.149" v="171" actId="1076"/>
          <ac:spMkLst>
            <pc:docMk/>
            <pc:sldMk cId="1169625759" sldId="269"/>
            <ac:spMk id="7" creationId="{811D53CC-4E06-C821-F651-ECF7BC0712FB}"/>
          </ac:spMkLst>
        </pc:spChg>
      </pc:sldChg>
      <pc:sldChg chg="modSp mod">
        <pc:chgData name="Kelly C. Sandridge" userId="e060cdbc-5b9c-45c7-8581-f951ff795c1b" providerId="ADAL" clId="{6F30ACFE-B9F0-4ADC-B883-101FBAD6E525}" dt="2023-01-31T14:33:23.266" v="189" actId="1076"/>
        <pc:sldMkLst>
          <pc:docMk/>
          <pc:sldMk cId="935230324" sldId="272"/>
        </pc:sldMkLst>
        <pc:spChg chg="mod">
          <ac:chgData name="Kelly C. Sandridge" userId="e060cdbc-5b9c-45c7-8581-f951ff795c1b" providerId="ADAL" clId="{6F30ACFE-B9F0-4ADC-B883-101FBAD6E525}" dt="2023-01-31T14:32:46.658" v="179" actId="14100"/>
          <ac:spMkLst>
            <pc:docMk/>
            <pc:sldMk cId="935230324" sldId="272"/>
            <ac:spMk id="3" creationId="{6CBEF556-1224-9BC1-7019-D14522EA48FF}"/>
          </ac:spMkLst>
        </pc:spChg>
        <pc:spChg chg="mod">
          <ac:chgData name="Kelly C. Sandridge" userId="e060cdbc-5b9c-45c7-8581-f951ff795c1b" providerId="ADAL" clId="{6F30ACFE-B9F0-4ADC-B883-101FBAD6E525}" dt="2023-01-31T14:33:02.068" v="183" actId="1076"/>
          <ac:spMkLst>
            <pc:docMk/>
            <pc:sldMk cId="935230324" sldId="272"/>
            <ac:spMk id="5" creationId="{12449A38-69BD-3E0F-C973-257064058AD3}"/>
          </ac:spMkLst>
        </pc:spChg>
        <pc:spChg chg="mod">
          <ac:chgData name="Kelly C. Sandridge" userId="e060cdbc-5b9c-45c7-8581-f951ff795c1b" providerId="ADAL" clId="{6F30ACFE-B9F0-4ADC-B883-101FBAD6E525}" dt="2023-01-31T14:33:23.266" v="189" actId="1076"/>
          <ac:spMkLst>
            <pc:docMk/>
            <pc:sldMk cId="935230324" sldId="272"/>
            <ac:spMk id="7" creationId="{6823ECDF-3B2E-F4DE-3CD8-9DAD9FCDDD0E}"/>
          </ac:spMkLst>
        </pc:spChg>
      </pc:sldChg>
      <pc:sldChg chg="modSp mod">
        <pc:chgData name="Kelly C. Sandridge" userId="e060cdbc-5b9c-45c7-8581-f951ff795c1b" providerId="ADAL" clId="{6F30ACFE-B9F0-4ADC-B883-101FBAD6E525}" dt="2023-01-31T14:33:39.223" v="192" actId="14100"/>
        <pc:sldMkLst>
          <pc:docMk/>
          <pc:sldMk cId="3630194997" sldId="273"/>
        </pc:sldMkLst>
        <pc:spChg chg="mod">
          <ac:chgData name="Kelly C. Sandridge" userId="e060cdbc-5b9c-45c7-8581-f951ff795c1b" providerId="ADAL" clId="{6F30ACFE-B9F0-4ADC-B883-101FBAD6E525}" dt="2023-01-31T14:33:30.235" v="190" actId="1076"/>
          <ac:spMkLst>
            <pc:docMk/>
            <pc:sldMk cId="3630194997" sldId="273"/>
            <ac:spMk id="5" creationId="{12449A38-69BD-3E0F-C973-257064058AD3}"/>
          </ac:spMkLst>
        </pc:spChg>
        <pc:picChg chg="mod">
          <ac:chgData name="Kelly C. Sandridge" userId="e060cdbc-5b9c-45c7-8581-f951ff795c1b" providerId="ADAL" clId="{6F30ACFE-B9F0-4ADC-B883-101FBAD6E525}" dt="2023-01-31T14:33:39.223" v="192" actId="14100"/>
          <ac:picMkLst>
            <pc:docMk/>
            <pc:sldMk cId="3630194997" sldId="273"/>
            <ac:picMk id="6" creationId="{BE0CE74A-B5A9-98A6-FB69-892BB9BF258E}"/>
          </ac:picMkLst>
        </pc:picChg>
      </pc:sldChg>
      <pc:sldChg chg="modSp mod">
        <pc:chgData name="Kelly C. Sandridge" userId="e060cdbc-5b9c-45c7-8581-f951ff795c1b" providerId="ADAL" clId="{6F30ACFE-B9F0-4ADC-B883-101FBAD6E525}" dt="2023-01-31T14:48:17.458" v="430" actId="1076"/>
        <pc:sldMkLst>
          <pc:docMk/>
          <pc:sldMk cId="1253972476" sldId="274"/>
        </pc:sldMkLst>
        <pc:spChg chg="mod">
          <ac:chgData name="Kelly C. Sandridge" userId="e060cdbc-5b9c-45c7-8581-f951ff795c1b" providerId="ADAL" clId="{6F30ACFE-B9F0-4ADC-B883-101FBAD6E525}" dt="2023-01-31T14:38:45.343" v="252" actId="1076"/>
          <ac:spMkLst>
            <pc:docMk/>
            <pc:sldMk cId="1253972476" sldId="274"/>
            <ac:spMk id="3" creationId="{CEA5A44E-9926-0C3F-DACC-C1C0FD4BD26F}"/>
          </ac:spMkLst>
        </pc:spChg>
        <pc:spChg chg="mod">
          <ac:chgData name="Kelly C. Sandridge" userId="e060cdbc-5b9c-45c7-8581-f951ff795c1b" providerId="ADAL" clId="{6F30ACFE-B9F0-4ADC-B883-101FBAD6E525}" dt="2023-01-31T14:39:24.204" v="257" actId="5793"/>
          <ac:spMkLst>
            <pc:docMk/>
            <pc:sldMk cId="1253972476" sldId="274"/>
            <ac:spMk id="5" creationId="{12449A38-69BD-3E0F-C973-257064058AD3}"/>
          </ac:spMkLst>
        </pc:spChg>
        <pc:spChg chg="mod">
          <ac:chgData name="Kelly C. Sandridge" userId="e060cdbc-5b9c-45c7-8581-f951ff795c1b" providerId="ADAL" clId="{6F30ACFE-B9F0-4ADC-B883-101FBAD6E525}" dt="2023-01-31T14:33:46.874" v="193" actId="14100"/>
          <ac:spMkLst>
            <pc:docMk/>
            <pc:sldMk cId="1253972476" sldId="274"/>
            <ac:spMk id="6" creationId="{BFC05CEE-21E4-1398-6941-EB19C2086066}"/>
          </ac:spMkLst>
        </pc:spChg>
        <pc:picChg chg="mod">
          <ac:chgData name="Kelly C. Sandridge" userId="e060cdbc-5b9c-45c7-8581-f951ff795c1b" providerId="ADAL" clId="{6F30ACFE-B9F0-4ADC-B883-101FBAD6E525}" dt="2023-01-31T14:48:17.458" v="430" actId="1076"/>
          <ac:picMkLst>
            <pc:docMk/>
            <pc:sldMk cId="1253972476" sldId="274"/>
            <ac:picMk id="8" creationId="{4E1BAB31-BCF0-4DA8-771C-68D354C228E1}"/>
          </ac:picMkLst>
        </pc:picChg>
      </pc:sldChg>
      <pc:sldChg chg="modSp mod">
        <pc:chgData name="Kelly C. Sandridge" userId="e060cdbc-5b9c-45c7-8581-f951ff795c1b" providerId="ADAL" clId="{6F30ACFE-B9F0-4ADC-B883-101FBAD6E525}" dt="2023-01-31T14:39:43.051" v="260" actId="20577"/>
        <pc:sldMkLst>
          <pc:docMk/>
          <pc:sldMk cId="1076255428" sldId="275"/>
        </pc:sldMkLst>
        <pc:spChg chg="mod">
          <ac:chgData name="Kelly C. Sandridge" userId="e060cdbc-5b9c-45c7-8581-f951ff795c1b" providerId="ADAL" clId="{6F30ACFE-B9F0-4ADC-B883-101FBAD6E525}" dt="2023-01-31T14:39:43.051" v="260" actId="20577"/>
          <ac:spMkLst>
            <pc:docMk/>
            <pc:sldMk cId="1076255428" sldId="275"/>
            <ac:spMk id="5" creationId="{12449A38-69BD-3E0F-C973-257064058AD3}"/>
          </ac:spMkLst>
        </pc:spChg>
        <pc:picChg chg="mod modCrop">
          <ac:chgData name="Kelly C. Sandridge" userId="e060cdbc-5b9c-45c7-8581-f951ff795c1b" providerId="ADAL" clId="{6F30ACFE-B9F0-4ADC-B883-101FBAD6E525}" dt="2023-01-31T14:38:32.382" v="249" actId="1076"/>
          <ac:picMkLst>
            <pc:docMk/>
            <pc:sldMk cId="1076255428" sldId="275"/>
            <ac:picMk id="9" creationId="{F27ED2B0-133C-4277-E159-A002BDF3593E}"/>
          </ac:picMkLst>
        </pc:picChg>
      </pc:sldChg>
      <pc:sldChg chg="modSp mod">
        <pc:chgData name="Kelly C. Sandridge" userId="e060cdbc-5b9c-45c7-8581-f951ff795c1b" providerId="ADAL" clId="{6F30ACFE-B9F0-4ADC-B883-101FBAD6E525}" dt="2023-01-31T14:46:50.986" v="425" actId="255"/>
        <pc:sldMkLst>
          <pc:docMk/>
          <pc:sldMk cId="338969759" sldId="276"/>
        </pc:sldMkLst>
        <pc:spChg chg="mod">
          <ac:chgData name="Kelly C. Sandridge" userId="e060cdbc-5b9c-45c7-8581-f951ff795c1b" providerId="ADAL" clId="{6F30ACFE-B9F0-4ADC-B883-101FBAD6E525}" dt="2023-01-31T14:46:50.986" v="425" actId="255"/>
          <ac:spMkLst>
            <pc:docMk/>
            <pc:sldMk cId="338969759" sldId="276"/>
            <ac:spMk id="2" creationId="{E230304D-555C-5C31-6D99-BB64FB7C780F}"/>
          </ac:spMkLst>
        </pc:spChg>
      </pc:sldChg>
      <pc:sldChg chg="modSp mod">
        <pc:chgData name="Kelly C. Sandridge" userId="e060cdbc-5b9c-45c7-8581-f951ff795c1b" providerId="ADAL" clId="{6F30ACFE-B9F0-4ADC-B883-101FBAD6E525}" dt="2023-01-31T14:43:47.607" v="331" actId="1076"/>
        <pc:sldMkLst>
          <pc:docMk/>
          <pc:sldMk cId="2622848759" sldId="277"/>
        </pc:sldMkLst>
        <pc:spChg chg="mod">
          <ac:chgData name="Kelly C. Sandridge" userId="e060cdbc-5b9c-45c7-8581-f951ff795c1b" providerId="ADAL" clId="{6F30ACFE-B9F0-4ADC-B883-101FBAD6E525}" dt="2023-01-31T14:43:33.932" v="327" actId="1076"/>
          <ac:spMkLst>
            <pc:docMk/>
            <pc:sldMk cId="2622848759" sldId="277"/>
            <ac:spMk id="3" creationId="{5A68B522-F64E-2006-45F3-697DDC36CDF5}"/>
          </ac:spMkLst>
        </pc:spChg>
        <pc:spChg chg="mod">
          <ac:chgData name="Kelly C. Sandridge" userId="e060cdbc-5b9c-45c7-8581-f951ff795c1b" providerId="ADAL" clId="{6F30ACFE-B9F0-4ADC-B883-101FBAD6E525}" dt="2023-01-31T14:43:42.407" v="330" actId="14100"/>
          <ac:spMkLst>
            <pc:docMk/>
            <pc:sldMk cId="2622848759" sldId="277"/>
            <ac:spMk id="5" creationId="{12449A38-69BD-3E0F-C973-257064058AD3}"/>
          </ac:spMkLst>
        </pc:spChg>
        <pc:spChg chg="mod">
          <ac:chgData name="Kelly C. Sandridge" userId="e060cdbc-5b9c-45c7-8581-f951ff795c1b" providerId="ADAL" clId="{6F30ACFE-B9F0-4ADC-B883-101FBAD6E525}" dt="2023-01-31T14:43:47.607" v="331" actId="1076"/>
          <ac:spMkLst>
            <pc:docMk/>
            <pc:sldMk cId="2622848759" sldId="277"/>
            <ac:spMk id="10" creationId="{C42A872D-1CCE-CD61-71B2-D0E753BFF467}"/>
          </ac:spMkLst>
        </pc:spChg>
        <pc:picChg chg="mod">
          <ac:chgData name="Kelly C. Sandridge" userId="e060cdbc-5b9c-45c7-8581-f951ff795c1b" providerId="ADAL" clId="{6F30ACFE-B9F0-4ADC-B883-101FBAD6E525}" dt="2023-01-31T14:43:35.854" v="328" actId="1076"/>
          <ac:picMkLst>
            <pc:docMk/>
            <pc:sldMk cId="2622848759" sldId="277"/>
            <ac:picMk id="7" creationId="{12B67AC6-A56F-B24C-B58E-BA855F862CD6}"/>
          </ac:picMkLst>
        </pc:picChg>
      </pc:sldChg>
      <pc:sldChg chg="modSp mod">
        <pc:chgData name="Kelly C. Sandridge" userId="e060cdbc-5b9c-45c7-8581-f951ff795c1b" providerId="ADAL" clId="{6F30ACFE-B9F0-4ADC-B883-101FBAD6E525}" dt="2023-01-31T14:27:27.924" v="139" actId="1076"/>
        <pc:sldMkLst>
          <pc:docMk/>
          <pc:sldMk cId="2596152802" sldId="278"/>
        </pc:sldMkLst>
        <pc:spChg chg="mod">
          <ac:chgData name="Kelly C. Sandridge" userId="e060cdbc-5b9c-45c7-8581-f951ff795c1b" providerId="ADAL" clId="{6F30ACFE-B9F0-4ADC-B883-101FBAD6E525}" dt="2023-01-31T14:27:27.924" v="139" actId="1076"/>
          <ac:spMkLst>
            <pc:docMk/>
            <pc:sldMk cId="2596152802" sldId="278"/>
            <ac:spMk id="10" creationId="{D17AF1C5-5FB7-1507-7956-07340223C1C4}"/>
          </ac:spMkLst>
        </pc:spChg>
      </pc:sldChg>
      <pc:sldChg chg="modSp mod">
        <pc:chgData name="Kelly C. Sandridge" userId="e060cdbc-5b9c-45c7-8581-f951ff795c1b" providerId="ADAL" clId="{6F30ACFE-B9F0-4ADC-B883-101FBAD6E525}" dt="2023-01-31T14:27:19.430" v="138" actId="1076"/>
        <pc:sldMkLst>
          <pc:docMk/>
          <pc:sldMk cId="807504992" sldId="279"/>
        </pc:sldMkLst>
        <pc:spChg chg="mod">
          <ac:chgData name="Kelly C. Sandridge" userId="e060cdbc-5b9c-45c7-8581-f951ff795c1b" providerId="ADAL" clId="{6F30ACFE-B9F0-4ADC-B883-101FBAD6E525}" dt="2023-01-31T14:27:19.430" v="138" actId="1076"/>
          <ac:spMkLst>
            <pc:docMk/>
            <pc:sldMk cId="807504992" sldId="279"/>
            <ac:spMk id="7" creationId="{3CC6CDE4-8211-50BF-C4D2-EE4B6ABDB3BC}"/>
          </ac:spMkLst>
        </pc:spChg>
      </pc:sldChg>
      <pc:sldChg chg="modSp mod">
        <pc:chgData name="Kelly C. Sandridge" userId="e060cdbc-5b9c-45c7-8581-f951ff795c1b" providerId="ADAL" clId="{6F30ACFE-B9F0-4ADC-B883-101FBAD6E525}" dt="2023-01-31T14:28:46.194" v="154" actId="255"/>
        <pc:sldMkLst>
          <pc:docMk/>
          <pc:sldMk cId="3184253698" sldId="280"/>
        </pc:sldMkLst>
        <pc:spChg chg="mod">
          <ac:chgData name="Kelly C. Sandridge" userId="e060cdbc-5b9c-45c7-8581-f951ff795c1b" providerId="ADAL" clId="{6F30ACFE-B9F0-4ADC-B883-101FBAD6E525}" dt="2023-01-31T14:28:46.194" v="154" actId="255"/>
          <ac:spMkLst>
            <pc:docMk/>
            <pc:sldMk cId="3184253698" sldId="280"/>
            <ac:spMk id="10" creationId="{D62635C7-F95E-CB15-45A8-FC5D16F4F238}"/>
          </ac:spMkLst>
        </pc:spChg>
      </pc:sldChg>
      <pc:sldChg chg="modSp mod">
        <pc:chgData name="Kelly C. Sandridge" userId="e060cdbc-5b9c-45c7-8581-f951ff795c1b" providerId="ADAL" clId="{6F30ACFE-B9F0-4ADC-B883-101FBAD6E525}" dt="2023-01-31T14:52:05.985" v="431" actId="14826"/>
        <pc:sldMkLst>
          <pc:docMk/>
          <pc:sldMk cId="2116970516" sldId="281"/>
        </pc:sldMkLst>
        <pc:spChg chg="mod">
          <ac:chgData name="Kelly C. Sandridge" userId="e060cdbc-5b9c-45c7-8581-f951ff795c1b" providerId="ADAL" clId="{6F30ACFE-B9F0-4ADC-B883-101FBAD6E525}" dt="2023-01-31T14:43:14.803" v="323" actId="255"/>
          <ac:spMkLst>
            <pc:docMk/>
            <pc:sldMk cId="2116970516" sldId="281"/>
            <ac:spMk id="5" creationId="{12449A38-69BD-3E0F-C973-257064058AD3}"/>
          </ac:spMkLst>
        </pc:spChg>
        <pc:picChg chg="mod">
          <ac:chgData name="Kelly C. Sandridge" userId="e060cdbc-5b9c-45c7-8581-f951ff795c1b" providerId="ADAL" clId="{6F30ACFE-B9F0-4ADC-B883-101FBAD6E525}" dt="2023-01-31T14:52:05.985" v="431" actId="14826"/>
          <ac:picMkLst>
            <pc:docMk/>
            <pc:sldMk cId="2116970516" sldId="281"/>
            <ac:picMk id="7" creationId="{574DA1F8-0CFE-90DC-6891-3DC0238C4997}"/>
          </ac:picMkLst>
        </pc:picChg>
      </pc:sldChg>
      <pc:sldChg chg="modSp mod">
        <pc:chgData name="Kelly C. Sandridge" userId="e060cdbc-5b9c-45c7-8581-f951ff795c1b" providerId="ADAL" clId="{6F30ACFE-B9F0-4ADC-B883-101FBAD6E525}" dt="2023-01-31T14:46:26.663" v="424" actId="255"/>
        <pc:sldMkLst>
          <pc:docMk/>
          <pc:sldMk cId="1817750931" sldId="282"/>
        </pc:sldMkLst>
        <pc:spChg chg="mod">
          <ac:chgData name="Kelly C. Sandridge" userId="e060cdbc-5b9c-45c7-8581-f951ff795c1b" providerId="ADAL" clId="{6F30ACFE-B9F0-4ADC-B883-101FBAD6E525}" dt="2023-01-31T14:46:26.663" v="424" actId="255"/>
          <ac:spMkLst>
            <pc:docMk/>
            <pc:sldMk cId="1817750931" sldId="282"/>
            <ac:spMk id="2" creationId="{DB515F0A-1794-1C81-E36A-A65786582A0F}"/>
          </ac:spMkLst>
        </pc:spChg>
      </pc:sldChg>
      <pc:sldChg chg="modSp mod">
        <pc:chgData name="Kelly C. Sandridge" userId="e060cdbc-5b9c-45c7-8581-f951ff795c1b" providerId="ADAL" clId="{6F30ACFE-B9F0-4ADC-B883-101FBAD6E525}" dt="2023-01-31T14:47:03.330" v="426" actId="255"/>
        <pc:sldMkLst>
          <pc:docMk/>
          <pc:sldMk cId="3032343407" sldId="284"/>
        </pc:sldMkLst>
        <pc:spChg chg="mod">
          <ac:chgData name="Kelly C. Sandridge" userId="e060cdbc-5b9c-45c7-8581-f951ff795c1b" providerId="ADAL" clId="{6F30ACFE-B9F0-4ADC-B883-101FBAD6E525}" dt="2023-01-31T14:47:03.330" v="426" actId="255"/>
          <ac:spMkLst>
            <pc:docMk/>
            <pc:sldMk cId="3032343407" sldId="284"/>
            <ac:spMk id="2" creationId="{DB515F0A-1794-1C81-E36A-A65786582A0F}"/>
          </ac:spMkLst>
        </pc:spChg>
      </pc:sldChg>
      <pc:sldChg chg="modSp mod">
        <pc:chgData name="Kelly C. Sandridge" userId="e060cdbc-5b9c-45c7-8581-f951ff795c1b" providerId="ADAL" clId="{6F30ACFE-B9F0-4ADC-B883-101FBAD6E525}" dt="2023-01-31T14:45:16.395" v="402" actId="1076"/>
        <pc:sldMkLst>
          <pc:docMk/>
          <pc:sldMk cId="2105996930" sldId="286"/>
        </pc:sldMkLst>
        <pc:spChg chg="mod">
          <ac:chgData name="Kelly C. Sandridge" userId="e060cdbc-5b9c-45c7-8581-f951ff795c1b" providerId="ADAL" clId="{6F30ACFE-B9F0-4ADC-B883-101FBAD6E525}" dt="2023-01-31T14:45:16.395" v="402" actId="1076"/>
          <ac:spMkLst>
            <pc:docMk/>
            <pc:sldMk cId="2105996930" sldId="286"/>
            <ac:spMk id="3" creationId="{DBC24171-3BBB-6AF5-BDE8-A370C3400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D75C1-02C7-4A39-A321-44998F250F09}"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AE59A-E69C-4A52-BB90-55B620D5158A}" type="slidenum">
              <a:rPr lang="en-US" smtClean="0"/>
              <a:t>‹#›</a:t>
            </a:fld>
            <a:endParaRPr lang="en-US"/>
          </a:p>
        </p:txBody>
      </p:sp>
    </p:spTree>
    <p:extLst>
      <p:ext uri="{BB962C8B-B14F-4D97-AF65-F5344CB8AC3E}">
        <p14:creationId xmlns:p14="http://schemas.microsoft.com/office/powerpoint/2010/main" val="67102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AAE59A-E69C-4A52-BB90-55B620D5158A}" type="slidenum">
              <a:rPr lang="en-US" smtClean="0"/>
              <a:t>28</a:t>
            </a:fld>
            <a:endParaRPr lang="en-US"/>
          </a:p>
        </p:txBody>
      </p:sp>
    </p:spTree>
    <p:extLst>
      <p:ext uri="{BB962C8B-B14F-4D97-AF65-F5344CB8AC3E}">
        <p14:creationId xmlns:p14="http://schemas.microsoft.com/office/powerpoint/2010/main" val="177989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4D201FF8-59B3-4DF7-997D-3285335E135D}" type="datetimeFigureOut">
              <a:rPr lang="en-US" smtClean="0"/>
              <a:t>2/6/2023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32EB795-CA86-4ACA-8552-53CB65DC6369}"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52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01FF8-59B3-4DF7-997D-3285335E135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91482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01FF8-59B3-4DF7-997D-3285335E135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36906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201FF8-59B3-4DF7-997D-3285335E135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3089327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201FF8-59B3-4DF7-997D-3285335E135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EB795-CA86-4ACA-8552-53CB65DC6369}"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99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1600">
                <a:latin typeface="Calibri" panose="020F0502020204030204" pitchFamily="34" charset="0"/>
                <a:ea typeface="Calibri" panose="020F0502020204030204" pitchFamily="34" charset="0"/>
                <a:cs typeface="Calibri" panose="020F0502020204030204" pitchFamily="34" charset="0"/>
              </a:defRPr>
            </a:lvl4pPr>
            <a:lvl5pPr>
              <a:defRPr sz="16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1600">
                <a:latin typeface="Calibri" panose="020F0502020204030204" pitchFamily="34" charset="0"/>
                <a:ea typeface="Calibri" panose="020F0502020204030204" pitchFamily="34" charset="0"/>
                <a:cs typeface="Calibri" panose="020F0502020204030204" pitchFamily="34" charset="0"/>
              </a:defRPr>
            </a:lvl4pPr>
            <a:lvl5pPr>
              <a:defRPr sz="16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201FF8-59B3-4DF7-997D-3285335E135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127603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1600">
                <a:latin typeface="Calibri" panose="020F0502020204030204" pitchFamily="34" charset="0"/>
                <a:ea typeface="Calibri" panose="020F0502020204030204" pitchFamily="34" charset="0"/>
                <a:cs typeface="Calibri" panose="020F0502020204030204" pitchFamily="34" charset="0"/>
              </a:defRPr>
            </a:lvl4pPr>
            <a:lvl5pPr>
              <a:defRPr sz="16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1600">
                <a:latin typeface="Calibri" panose="020F0502020204030204" pitchFamily="34" charset="0"/>
                <a:ea typeface="Calibri" panose="020F0502020204030204" pitchFamily="34" charset="0"/>
                <a:cs typeface="Calibri" panose="020F0502020204030204" pitchFamily="34" charset="0"/>
              </a:defRPr>
            </a:lvl4pPr>
            <a:lvl5pPr>
              <a:defRPr sz="16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201FF8-59B3-4DF7-997D-3285335E135D}"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4223422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4D201FF8-59B3-4DF7-997D-3285335E135D}"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386337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01FF8-59B3-4DF7-997D-3285335E135D}"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239377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atin typeface="Calibri" panose="020F0502020204030204" pitchFamily="34" charset="0"/>
                <a:ea typeface="Calibri" panose="020F0502020204030204" pitchFamily="34" charset="0"/>
                <a:cs typeface="Calibri" panose="020F0502020204030204" pitchFamily="34" charset="0"/>
              </a:defRPr>
            </a:lvl1pPr>
            <a:lvl2pPr>
              <a:defRPr sz="28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201FF8-59B3-4DF7-997D-3285335E135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417402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atin typeface="Calibri" panose="020F0502020204030204" pitchFamily="34" charset="0"/>
                <a:ea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201FF8-59B3-4DF7-997D-3285335E135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EB795-CA86-4ACA-8552-53CB65DC6369}" type="slidenum">
              <a:rPr lang="en-US" smtClean="0"/>
              <a:t>‹#›</a:t>
            </a:fld>
            <a:endParaRPr lang="en-US"/>
          </a:p>
        </p:txBody>
      </p:sp>
    </p:spTree>
    <p:extLst>
      <p:ext uri="{BB962C8B-B14F-4D97-AF65-F5344CB8AC3E}">
        <p14:creationId xmlns:p14="http://schemas.microsoft.com/office/powerpoint/2010/main" val="353960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D201FF8-59B3-4DF7-997D-3285335E135D}" type="datetimeFigureOut">
              <a:rPr lang="en-US" smtClean="0"/>
              <a:t>2/6/2023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32EB795-CA86-4ACA-8552-53CB65DC6369}" type="slidenum">
              <a:rPr lang="en-US" smtClean="0"/>
              <a:t>‹#›</a:t>
            </a:fld>
            <a:endParaRPr lang="en-US"/>
          </a:p>
        </p:txBody>
      </p:sp>
    </p:spTree>
    <p:extLst>
      <p:ext uri="{BB962C8B-B14F-4D97-AF65-F5344CB8AC3E}">
        <p14:creationId xmlns:p14="http://schemas.microsoft.com/office/powerpoint/2010/main" val="593495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forms.office.com/r/4kmz1Y9arY" TargetMode="Externa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8365C-39E4-41C6-B96C-26408CCFA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6C03931-92CB-4E6A-822B-50DE06211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562"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45D924A8-0CBC-4398-8B74-63D26D33B8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9397"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5217770-871E-441F-AD70-16C1E0D5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515F0A-1794-1C81-E36A-A65786582A0F}"/>
              </a:ext>
            </a:extLst>
          </p:cNvPr>
          <p:cNvSpPr>
            <a:spLocks noGrp="1"/>
          </p:cNvSpPr>
          <p:nvPr>
            <p:ph type="ctrTitle"/>
          </p:nvPr>
        </p:nvSpPr>
        <p:spPr>
          <a:xfrm>
            <a:off x="869107" y="893398"/>
            <a:ext cx="6019601" cy="3187208"/>
          </a:xfrm>
        </p:spPr>
        <p:txBody>
          <a:bodyPr>
            <a:normAutofit/>
          </a:bodyPr>
          <a:lstStyle/>
          <a:p>
            <a:r>
              <a:rPr lang="en-US" cap="none">
                <a:latin typeface="Calibri" panose="020F0502020204030204" pitchFamily="34" charset="0"/>
                <a:ea typeface="Calibri" panose="020F0502020204030204" pitchFamily="34" charset="0"/>
                <a:cs typeface="Calibri" panose="020F0502020204030204" pitchFamily="34" charset="0"/>
              </a:rPr>
              <a:t>Building Name Nominations</a:t>
            </a:r>
          </a:p>
        </p:txBody>
      </p:sp>
      <p:sp>
        <p:nvSpPr>
          <p:cNvPr id="3" name="Subtitle 2">
            <a:extLst>
              <a:ext uri="{FF2B5EF4-FFF2-40B4-BE49-F238E27FC236}">
                <a16:creationId xmlns:a16="http://schemas.microsoft.com/office/drawing/2014/main" id="{DBC24171-3BBB-6AF5-BDE8-A370C3400D08}"/>
              </a:ext>
            </a:extLst>
          </p:cNvPr>
          <p:cNvSpPr>
            <a:spLocks noGrp="1"/>
          </p:cNvSpPr>
          <p:nvPr>
            <p:ph type="subTitle" idx="1"/>
          </p:nvPr>
        </p:nvSpPr>
        <p:spPr>
          <a:xfrm>
            <a:off x="899487" y="4141784"/>
            <a:ext cx="5958841" cy="1388165"/>
          </a:xfrm>
        </p:spPr>
        <p:txBody>
          <a:bodyPr>
            <a:normAutofit/>
          </a:bodyPr>
          <a:lstStyle/>
          <a:p>
            <a:r>
              <a:rPr lang="en-US" sz="1700">
                <a:latin typeface="Calibri" panose="020F0502020204030204" pitchFamily="34" charset="0"/>
                <a:ea typeface="Calibri" panose="020F0502020204030204" pitchFamily="34" charset="0"/>
                <a:cs typeface="Calibri" panose="020F0502020204030204" pitchFamily="34" charset="0"/>
              </a:rPr>
              <a:t>Learn more about nominations that have been submitted to Roanoke City Public Schools’ Naming Committee. These names are being considered for the Administration Building on Campbell Avenue and/or the new Roanoke Technical Education Center adjacent to William Fleming High School.</a:t>
            </a:r>
          </a:p>
        </p:txBody>
      </p:sp>
      <p:sp>
        <p:nvSpPr>
          <p:cNvPr id="20" name="Rectangle 19">
            <a:extLst>
              <a:ext uri="{FF2B5EF4-FFF2-40B4-BE49-F238E27FC236}">
                <a16:creationId xmlns:a16="http://schemas.microsoft.com/office/drawing/2014/main" id="{FA31D9BD-07E7-4FED-9A0B-DD9B6EC49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730" y="728472"/>
            <a:ext cx="3443878" cy="254050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building, sky, outdoor&#10;&#10;Description automatically generated">
            <a:extLst>
              <a:ext uri="{FF2B5EF4-FFF2-40B4-BE49-F238E27FC236}">
                <a16:creationId xmlns:a16="http://schemas.microsoft.com/office/drawing/2014/main" id="{DEEE60A4-C40A-070F-DD82-BFC09C5C237A}"/>
              </a:ext>
            </a:extLst>
          </p:cNvPr>
          <p:cNvPicPr>
            <a:picLocks noChangeAspect="1"/>
          </p:cNvPicPr>
          <p:nvPr/>
        </p:nvPicPr>
        <p:blipFill rotWithShape="1">
          <a:blip r:embed="rId2">
            <a:extLst>
              <a:ext uri="{28A0092B-C50C-407E-A947-70E740481C1C}">
                <a14:useLocalDpi xmlns:a14="http://schemas.microsoft.com/office/drawing/2010/main" val="0"/>
              </a:ext>
            </a:extLst>
          </a:blip>
          <a:srcRect l="6159" t="4935" r="16004" b="4714"/>
          <a:stretch/>
        </p:blipFill>
        <p:spPr>
          <a:xfrm>
            <a:off x="8228765" y="1044353"/>
            <a:ext cx="3035808" cy="1908745"/>
          </a:xfrm>
          <a:prstGeom prst="rect">
            <a:avLst/>
          </a:prstGeom>
        </p:spPr>
      </p:pic>
      <p:sp>
        <p:nvSpPr>
          <p:cNvPr id="22" name="Rectangle 21">
            <a:extLst>
              <a:ext uri="{FF2B5EF4-FFF2-40B4-BE49-F238E27FC236}">
                <a16:creationId xmlns:a16="http://schemas.microsoft.com/office/drawing/2014/main" id="{83F450D6-4ADD-4996-A79D-C5304C2F9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731" y="3589019"/>
            <a:ext cx="3443878" cy="2542032"/>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igh angle view of a building&#10;&#10;Description automatically generated with medium confidence">
            <a:extLst>
              <a:ext uri="{FF2B5EF4-FFF2-40B4-BE49-F238E27FC236}">
                <a16:creationId xmlns:a16="http://schemas.microsoft.com/office/drawing/2014/main" id="{9F680416-5F4C-5E30-9446-BB6989B2549A}"/>
              </a:ext>
            </a:extLst>
          </p:cNvPr>
          <p:cNvPicPr>
            <a:picLocks noChangeAspect="1"/>
          </p:cNvPicPr>
          <p:nvPr/>
        </p:nvPicPr>
        <p:blipFill rotWithShape="1">
          <a:blip r:embed="rId3">
            <a:extLst>
              <a:ext uri="{28A0092B-C50C-407E-A947-70E740481C1C}">
                <a14:useLocalDpi xmlns:a14="http://schemas.microsoft.com/office/drawing/2010/main" val="0"/>
              </a:ext>
            </a:extLst>
          </a:blip>
          <a:srcRect l="16927" t="4279" r="17977" b="16262"/>
          <a:stretch/>
        </p:blipFill>
        <p:spPr>
          <a:xfrm>
            <a:off x="8228766" y="3817823"/>
            <a:ext cx="3035808" cy="2084424"/>
          </a:xfrm>
          <a:prstGeom prst="rect">
            <a:avLst/>
          </a:prstGeom>
        </p:spPr>
      </p:pic>
    </p:spTree>
    <p:extLst>
      <p:ext uri="{BB962C8B-B14F-4D97-AF65-F5344CB8AC3E}">
        <p14:creationId xmlns:p14="http://schemas.microsoft.com/office/powerpoint/2010/main" val="9092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74C8"/>
                </a:solidFill>
              </a:rPr>
              <a:t>Dr. Beth Brown (1969-2008)</a:t>
            </a:r>
            <a:endParaRPr lang="en-US" sz="3200" i="1">
              <a:solidFill>
                <a:srgbClr val="0074C8"/>
              </a:solidFill>
            </a:endParaRPr>
          </a:p>
        </p:txBody>
      </p:sp>
      <p:pic>
        <p:nvPicPr>
          <p:cNvPr id="9" name="Content Placeholder 8">
            <a:extLst>
              <a:ext uri="{FF2B5EF4-FFF2-40B4-BE49-F238E27FC236}">
                <a16:creationId xmlns:a16="http://schemas.microsoft.com/office/drawing/2014/main" id="{489B5BE3-3BEB-C1BB-6943-9D4F23CB5EA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230" r="2230"/>
          <a:stretch/>
        </p:blipFill>
        <p:spPr>
          <a:xfrm>
            <a:off x="397164" y="1312861"/>
            <a:ext cx="3334328" cy="254949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17AF1C5-5FB7-1507-7956-07340223C1C4}"/>
              </a:ext>
            </a:extLst>
          </p:cNvPr>
          <p:cNvSpPr txBox="1"/>
          <p:nvPr/>
        </p:nvSpPr>
        <p:spPr>
          <a:xfrm>
            <a:off x="4297958" y="1227772"/>
            <a:ext cx="7250546" cy="4508927"/>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Dr. Brown attributed her defining interest in astronomy to a class field trip in high school, where she observed the Ring Nebula. She went on to graduate from William Fleming High School in 1987 as valedictorian.</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She was the first African American woman to obtain a doctorate from the University of Michigan’s Department of Astronomy</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Dr. Brown began working for NASA in 1998. During her career, she focused her research on x-ray observations of elliptical galaxies and black holes.</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She was known for her public outreach to make astronomy more accessible, which included teaching classes at the University of Michigan and her undergraduate alma mater, Howard University. She also mentored and supported women and minorities who entered the field. </a:t>
            </a:r>
          </a:p>
        </p:txBody>
      </p:sp>
      <p:sp>
        <p:nvSpPr>
          <p:cNvPr id="3" name="TextBox 2">
            <a:extLst>
              <a:ext uri="{FF2B5EF4-FFF2-40B4-BE49-F238E27FC236}">
                <a16:creationId xmlns:a16="http://schemas.microsoft.com/office/drawing/2014/main" id="{7F5FFB54-20A8-4AB0-53BC-9BFC90F594A1}"/>
              </a:ext>
            </a:extLst>
          </p:cNvPr>
          <p:cNvSpPr txBox="1"/>
          <p:nvPr/>
        </p:nvSpPr>
        <p:spPr>
          <a:xfrm>
            <a:off x="397164" y="4021328"/>
            <a:ext cx="3442019" cy="1877437"/>
          </a:xfrm>
          <a:prstGeom prst="rect">
            <a:avLst/>
          </a:prstGeom>
          <a:noFill/>
        </p:spPr>
        <p:txBody>
          <a:bodyPr wrap="square" rtlCol="0">
            <a:spAutoFit/>
          </a:bodyPr>
          <a:lstStyle/>
          <a:p>
            <a:r>
              <a:rPr lang="en-US" sz="1400" b="0" i="1">
                <a:solidFill>
                  <a:srgbClr val="000000"/>
                </a:solidFill>
                <a:effectLst/>
                <a:latin typeface="UniversLTPro-45Light"/>
              </a:rPr>
              <a:t>“Although her time working in the professional astronomical community was short, she had a significant impact on our discipline; not least by serving as a role model for many students from underrepresented groups.” </a:t>
            </a:r>
          </a:p>
          <a:p>
            <a:r>
              <a:rPr lang="en-US" sz="1400" b="0" i="1">
                <a:solidFill>
                  <a:srgbClr val="000000"/>
                </a:solidFill>
                <a:effectLst/>
                <a:latin typeface="UniversLTPro-45Light"/>
              </a:rPr>
              <a:t>– American Astronomical Association</a:t>
            </a:r>
          </a:p>
          <a:p>
            <a:endParaRPr lang="en-US"/>
          </a:p>
        </p:txBody>
      </p:sp>
      <p:sp>
        <p:nvSpPr>
          <p:cNvPr id="5" name="TextBox 4">
            <a:extLst>
              <a:ext uri="{FF2B5EF4-FFF2-40B4-BE49-F238E27FC236}">
                <a16:creationId xmlns:a16="http://schemas.microsoft.com/office/drawing/2014/main" id="{0FC35338-21DE-50C8-B72A-4AB8AE921521}"/>
              </a:ext>
            </a:extLst>
          </p:cNvPr>
          <p:cNvSpPr txBox="1"/>
          <p:nvPr/>
        </p:nvSpPr>
        <p:spPr>
          <a:xfrm>
            <a:off x="1011936" y="5736699"/>
            <a:ext cx="10168128" cy="830997"/>
          </a:xfrm>
          <a:prstGeom prst="rect">
            <a:avLst/>
          </a:prstGeom>
          <a:noFill/>
        </p:spPr>
        <p:txBody>
          <a:bodyPr wrap="square">
            <a:spAutoFit/>
          </a:bodyPr>
          <a:lstStyle/>
          <a:p>
            <a:pPr algn="ctr"/>
            <a: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t>Dr. Beth Brown graduated from William Fleming High School and</a:t>
            </a:r>
            <a:b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br>
            <a: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t>went on to become a NASA astrophysicist.</a:t>
            </a:r>
          </a:p>
        </p:txBody>
      </p:sp>
    </p:spTree>
    <p:extLst>
      <p:ext uri="{BB962C8B-B14F-4D97-AF65-F5344CB8AC3E}">
        <p14:creationId xmlns:p14="http://schemas.microsoft.com/office/powerpoint/2010/main" val="150728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74C8"/>
                </a:solidFill>
              </a:rPr>
              <a:t>Dr. Beth Brown (1969-2008)</a:t>
            </a:r>
            <a:endParaRPr lang="en-US" sz="3200" i="1">
              <a:solidFill>
                <a:srgbClr val="0074C8"/>
              </a:solidFill>
            </a:endParaRPr>
          </a:p>
        </p:txBody>
      </p:sp>
      <p:sp>
        <p:nvSpPr>
          <p:cNvPr id="10" name="TextBox 9">
            <a:extLst>
              <a:ext uri="{FF2B5EF4-FFF2-40B4-BE49-F238E27FC236}">
                <a16:creationId xmlns:a16="http://schemas.microsoft.com/office/drawing/2014/main" id="{D17AF1C5-5FB7-1507-7956-07340223C1C4}"/>
              </a:ext>
            </a:extLst>
          </p:cNvPr>
          <p:cNvSpPr txBox="1"/>
          <p:nvPr/>
        </p:nvSpPr>
        <p:spPr>
          <a:xfrm>
            <a:off x="539216" y="1448682"/>
            <a:ext cx="7250546" cy="4193456"/>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Dr. Brown died unexpectedly in 2008 from a pulmonary embolism.</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Posthumously, she has been honored at the local, state, and national level:</a:t>
            </a:r>
          </a:p>
          <a:p>
            <a:pPr marL="742950" lvl="1" indent="-28575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Her parents began the Dr. Beth A. Brown Science Foundation, which provides scholarships to local graduating high school seniors who major in astronomy or physics.</a:t>
            </a:r>
          </a:p>
          <a:p>
            <a:pPr marL="742950" lvl="1" indent="-28575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The American Astronomical Association s</a:t>
            </a: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upports an award program in memory of Dr. Brown connected with the National Society of Black Physicists’ annual meeting.</a:t>
            </a:r>
          </a:p>
          <a:p>
            <a:pPr marL="742950" lvl="1" indent="-28575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In 2015, Dr. Brown was one of eight honorees at Dominion </a:t>
            </a: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Energy</a:t>
            </a: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The Library of Virginia’s annual Strong Men and Women in Virginia History Awards. </a:t>
            </a:r>
          </a:p>
        </p:txBody>
      </p:sp>
      <p:pic>
        <p:nvPicPr>
          <p:cNvPr id="7" name="Picture 6" descr="A person sitting in front of a computer&#10;&#10;Description automatically generated with medium confidence">
            <a:extLst>
              <a:ext uri="{FF2B5EF4-FFF2-40B4-BE49-F238E27FC236}">
                <a16:creationId xmlns:a16="http://schemas.microsoft.com/office/drawing/2014/main" id="{6A81FE99-B03C-216C-0F11-B2B788395530}"/>
              </a:ext>
            </a:extLst>
          </p:cNvPr>
          <p:cNvPicPr>
            <a:picLocks noChangeAspect="1"/>
          </p:cNvPicPr>
          <p:nvPr/>
        </p:nvPicPr>
        <p:blipFill rotWithShape="1">
          <a:blip r:embed="rId2">
            <a:extLst>
              <a:ext uri="{28A0092B-C50C-407E-A947-70E740481C1C}">
                <a14:useLocalDpi xmlns:a14="http://schemas.microsoft.com/office/drawing/2010/main" val="0"/>
              </a:ext>
            </a:extLst>
          </a:blip>
          <a:srcRect r="11739"/>
          <a:stretch/>
        </p:blipFill>
        <p:spPr>
          <a:xfrm>
            <a:off x="8027512" y="2272489"/>
            <a:ext cx="3553551" cy="3131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794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222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BED5"/>
                </a:solidFill>
              </a:rPr>
              <a:t>Charles Day (1934-2015)</a:t>
            </a:r>
            <a:endParaRPr lang="en-US" sz="3200" i="1">
              <a:solidFill>
                <a:srgbClr val="00BED5"/>
              </a:solidFill>
            </a:endParaRPr>
          </a:p>
        </p:txBody>
      </p:sp>
      <p:sp>
        <p:nvSpPr>
          <p:cNvPr id="10" name="TextBox 9">
            <a:extLst>
              <a:ext uri="{FF2B5EF4-FFF2-40B4-BE49-F238E27FC236}">
                <a16:creationId xmlns:a16="http://schemas.microsoft.com/office/drawing/2014/main" id="{D17AF1C5-5FB7-1507-7956-07340223C1C4}"/>
              </a:ext>
            </a:extLst>
          </p:cNvPr>
          <p:cNvSpPr txBox="1"/>
          <p:nvPr/>
        </p:nvSpPr>
        <p:spPr>
          <a:xfrm>
            <a:off x="3728936" y="1373524"/>
            <a:ext cx="8122547" cy="3562514"/>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Day worked in education for 30 years after serving in the U.S. Army</a:t>
            </a:r>
          </a:p>
          <a:p>
            <a:pPr marL="285750" indent="-285750">
              <a:buFont typeface="Arial" panose="020B0604020202020204" pitchFamily="34" charset="0"/>
              <a:buChar char="•"/>
            </a:pP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 At the beginning of his career, he was a Teacher/Coach at Central High School in Amherst and Principal at Friends Elementary in Christiansburg.</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He moved to Roanoke in 1966, where he remained for the rest of his career. He served in the following roles within RCPS: </a:t>
            </a:r>
          </a:p>
          <a:p>
            <a:pPr marL="800100" lvl="1"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C</a:t>
            </a: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ounselor/Coach at Lucy Addison High School</a:t>
            </a:r>
            <a:endParaRPr lang="en-US" sz="205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Principal at Loudo</a:t>
            </a: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n Elementary School</a:t>
            </a:r>
          </a:p>
          <a:p>
            <a:pPr marL="800100" lvl="1" indent="-34290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Principal at Lucy Addison High School</a:t>
            </a:r>
            <a:endParaRPr lang="en-US" sz="205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Principal at William Ruffner Middle School</a:t>
            </a:r>
            <a:endParaRPr lang="en-US" sz="205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Associate Principal at Patrick Henry High School</a:t>
            </a:r>
            <a:endParaRPr lang="en-US" sz="205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5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and Principal at Westside Elementary School. </a:t>
            </a:r>
          </a:p>
        </p:txBody>
      </p:sp>
      <p:pic>
        <p:nvPicPr>
          <p:cNvPr id="3" name="Content Placeholder 8">
            <a:extLst>
              <a:ext uri="{FF2B5EF4-FFF2-40B4-BE49-F238E27FC236}">
                <a16:creationId xmlns:a16="http://schemas.microsoft.com/office/drawing/2014/main" id="{01819B2E-001B-4216-66D9-95EC8D7D0E61}"/>
              </a:ext>
            </a:extLst>
          </p:cNvPr>
          <p:cNvPicPr>
            <a:picLocks noChangeAspect="1"/>
          </p:cNvPicPr>
          <p:nvPr/>
        </p:nvPicPr>
        <p:blipFill rotWithShape="1">
          <a:blip r:embed="rId2">
            <a:extLst>
              <a:ext uri="{28A0092B-C50C-407E-A947-70E740481C1C}">
                <a14:useLocalDpi xmlns:a14="http://schemas.microsoft.com/office/drawing/2010/main" val="0"/>
              </a:ext>
            </a:extLst>
          </a:blip>
          <a:srcRect t="6820" b="9433"/>
          <a:stretch/>
        </p:blipFill>
        <p:spPr>
          <a:xfrm>
            <a:off x="517238" y="1394569"/>
            <a:ext cx="2432004" cy="294014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D571289-AFC1-4A31-D153-78F7007ADCFF}"/>
              </a:ext>
            </a:extLst>
          </p:cNvPr>
          <p:cNvSpPr txBox="1"/>
          <p:nvPr/>
        </p:nvSpPr>
        <p:spPr>
          <a:xfrm>
            <a:off x="397165" y="4422039"/>
            <a:ext cx="2767568" cy="1815882"/>
          </a:xfrm>
          <a:prstGeom prst="rect">
            <a:avLst/>
          </a:prstGeom>
          <a:noFill/>
        </p:spPr>
        <p:txBody>
          <a:bodyPr wrap="square" rtlCol="0">
            <a:spAutoFit/>
          </a:bodyPr>
          <a:lstStyle/>
          <a:p>
            <a:r>
              <a:rPr lang="en-US" sz="1400" i="1">
                <a:latin typeface="UniversLTPro-45Light"/>
              </a:rPr>
              <a:t>“His calm demeanor and comfortable approach was greatly appreciated by many people as he worked diligently to ensure that all members of the community felt welcome.” </a:t>
            </a:r>
          </a:p>
          <a:p>
            <a:r>
              <a:rPr lang="en-US" sz="1400" b="0" i="1">
                <a:solidFill>
                  <a:srgbClr val="000000"/>
                </a:solidFill>
                <a:effectLst/>
                <a:latin typeface="UniversLTPro-45Light"/>
              </a:rPr>
              <a:t>– House of Delegates Joint Resolution</a:t>
            </a:r>
            <a:endParaRPr lang="en-US"/>
          </a:p>
        </p:txBody>
      </p:sp>
      <p:sp>
        <p:nvSpPr>
          <p:cNvPr id="5" name="TextBox 4">
            <a:extLst>
              <a:ext uri="{FF2B5EF4-FFF2-40B4-BE49-F238E27FC236}">
                <a16:creationId xmlns:a16="http://schemas.microsoft.com/office/drawing/2014/main" id="{2DD45E3B-8C66-13F9-23F9-DCDD5A2EF7B9}"/>
              </a:ext>
            </a:extLst>
          </p:cNvPr>
          <p:cNvSpPr txBox="1"/>
          <p:nvPr/>
        </p:nvSpPr>
        <p:spPr>
          <a:xfrm>
            <a:off x="4100945" y="5039466"/>
            <a:ext cx="7391550" cy="1200329"/>
          </a:xfrm>
          <a:prstGeom prst="rect">
            <a:avLst/>
          </a:prstGeom>
          <a:noFill/>
        </p:spPr>
        <p:txBody>
          <a:bodyPr wrap="square">
            <a:spAutoFit/>
          </a:bodyPr>
          <a:lstStyle/>
          <a:p>
            <a:pPr algn="ctr"/>
            <a:r>
              <a:rPr lang="en-US" sz="2400" b="1">
                <a:solidFill>
                  <a:srgbClr val="00BED5"/>
                </a:solidFill>
                <a:latin typeface="Calibri" panose="020F0502020204030204" pitchFamily="34" charset="0"/>
                <a:ea typeface="Calibri" panose="020F0502020204030204" pitchFamily="34" charset="0"/>
                <a:cs typeface="Calibri" panose="020F0502020204030204" pitchFamily="34" charset="0"/>
              </a:rPr>
              <a:t>Mr. Charles Day was a longtime RCPS educator and School Board member who supported students during integration and made all students feel included.</a:t>
            </a:r>
          </a:p>
        </p:txBody>
      </p:sp>
    </p:spTree>
    <p:extLst>
      <p:ext uri="{BB962C8B-B14F-4D97-AF65-F5344CB8AC3E}">
        <p14:creationId xmlns:p14="http://schemas.microsoft.com/office/powerpoint/2010/main" val="207763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222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BED5"/>
                </a:solidFill>
              </a:rPr>
              <a:t>Charles Day (1934-2015)</a:t>
            </a:r>
            <a:endParaRPr lang="en-US" sz="3200" i="1">
              <a:solidFill>
                <a:srgbClr val="00BED5"/>
              </a:solidFill>
            </a:endParaRPr>
          </a:p>
        </p:txBody>
      </p:sp>
      <p:sp>
        <p:nvSpPr>
          <p:cNvPr id="10" name="TextBox 9">
            <a:extLst>
              <a:ext uri="{FF2B5EF4-FFF2-40B4-BE49-F238E27FC236}">
                <a16:creationId xmlns:a16="http://schemas.microsoft.com/office/drawing/2014/main" id="{D17AF1C5-5FB7-1507-7956-07340223C1C4}"/>
              </a:ext>
            </a:extLst>
          </p:cNvPr>
          <p:cNvSpPr txBox="1"/>
          <p:nvPr/>
        </p:nvSpPr>
        <p:spPr>
          <a:xfrm>
            <a:off x="397165" y="1624496"/>
            <a:ext cx="7002012" cy="3562514"/>
          </a:xfrm>
          <a:prstGeom prst="rect">
            <a:avLst/>
          </a:prstGeom>
          <a:noFill/>
        </p:spPr>
        <p:txBody>
          <a:bodyPr wrap="square" rtlCol="0">
            <a:spAutoFit/>
          </a:bodyPr>
          <a:lstStyle/>
          <a:p>
            <a:pPr marL="285750" indent="-285750">
              <a:buFont typeface="Arial" panose="020B0604020202020204" pitchFamily="34" charset="0"/>
              <a:buChar char="•"/>
            </a:pP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While Principal at Lucy Addison, Mr. Day presided over the school’s integration and was one of the few African American Principals in Virginia at the time</a:t>
            </a:r>
            <a:endParaRPr lang="en-US" sz="205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Later, Mr. Day served on the Roanoke City School Board for 12 years, including one year as Chairman. </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Following retirement, Mr. Day was also a counselor at Virginia Western Community College and served as an administrative law test administrator</a:t>
            </a:r>
            <a:endParaRPr lang="en-US" sz="205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solidFill>
                  <a:srgbClr val="000000"/>
                </a:solidFill>
                <a:latin typeface="Calibri" panose="020F0502020204030204" pitchFamily="34" charset="0"/>
                <a:ea typeface="Calibri" panose="020F0502020204030204" pitchFamily="34" charset="0"/>
                <a:cs typeface="Calibri" panose="020F0502020204030204" pitchFamily="34" charset="0"/>
              </a:rPr>
              <a:t>Former students recall that Mr. Day never forgot their names, and that he had a way of making all students feel included and appreciated.</a:t>
            </a:r>
          </a:p>
        </p:txBody>
      </p:sp>
      <p:pic>
        <p:nvPicPr>
          <p:cNvPr id="11" name="Picture 10" descr="A person talking on a cell phone&#10;&#10;Description automatically generated with medium confidence">
            <a:extLst>
              <a:ext uri="{FF2B5EF4-FFF2-40B4-BE49-F238E27FC236}">
                <a16:creationId xmlns:a16="http://schemas.microsoft.com/office/drawing/2014/main" id="{2A5698A8-9485-50BB-5943-B1CB3105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533" y="1328432"/>
            <a:ext cx="3354177" cy="4050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68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6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74C8"/>
                </a:solidFill>
              </a:rPr>
              <a:t>Doris Ennis (b. 1938)</a:t>
            </a:r>
            <a:endParaRPr lang="en-US" sz="3200" i="1">
              <a:solidFill>
                <a:srgbClr val="0074C8"/>
              </a:solidFill>
            </a:endParaRPr>
          </a:p>
        </p:txBody>
      </p:sp>
      <p:pic>
        <p:nvPicPr>
          <p:cNvPr id="9" name="Content Placeholder 8">
            <a:extLst>
              <a:ext uri="{FF2B5EF4-FFF2-40B4-BE49-F238E27FC236}">
                <a16:creationId xmlns:a16="http://schemas.microsoft.com/office/drawing/2014/main" id="{489B5BE3-3BEB-C1BB-6943-9D4F23CB5E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37" r="13298"/>
          <a:stretch/>
        </p:blipFill>
        <p:spPr>
          <a:xfrm>
            <a:off x="394115" y="1499914"/>
            <a:ext cx="3346612" cy="301637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E5F6504-59AB-FE2F-BCC1-9FEC8584750B}"/>
              </a:ext>
            </a:extLst>
          </p:cNvPr>
          <p:cNvSpPr txBox="1"/>
          <p:nvPr/>
        </p:nvSpPr>
        <p:spPr>
          <a:xfrm>
            <a:off x="4109199" y="1476477"/>
            <a:ext cx="7534279" cy="4508927"/>
          </a:xfrm>
          <a:prstGeom prst="rect">
            <a:avLst/>
          </a:prstGeom>
          <a:noFill/>
        </p:spPr>
        <p:txBody>
          <a:bodyPr wrap="square" rtlCol="0">
            <a:spAutoFit/>
          </a:bodyPr>
          <a:lstStyle/>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Mrs. Ennis was hired by RCPS in 1962 and began her career as an English teacher at Booker T. </a:t>
            </a:r>
            <a:r>
              <a:rPr lang="en-US" sz="2050">
                <a:latin typeface="Calibri" panose="020F0502020204030204" pitchFamily="34" charset="0"/>
                <a:ea typeface="Calibri" panose="020F0502020204030204" pitchFamily="34" charset="0"/>
                <a:cs typeface="Calibri" panose="020F0502020204030204" pitchFamily="34" charset="0"/>
              </a:rPr>
              <a:t>Washington Junior High School.</a:t>
            </a:r>
          </a:p>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She moved to Patrick Henry High School in 1969 as one of the first two African American educators at Patrick Henry, the last Roanoke school to desegregate</a:t>
            </a:r>
          </a:p>
          <a:p>
            <a:pPr marL="800100" lvl="1" indent="-342900">
              <a:buFont typeface="Courier New" panose="02070309020205020404" pitchFamily="49" charset="0"/>
              <a:buChar char="o"/>
            </a:pPr>
            <a:r>
              <a:rPr lang="en-US" sz="2050" dirty="0">
                <a:latin typeface="Calibri" panose="020F0502020204030204" pitchFamily="34" charset="0"/>
                <a:ea typeface="Calibri" panose="020F0502020204030204" pitchFamily="34" charset="0"/>
                <a:cs typeface="Calibri" panose="020F0502020204030204" pitchFamily="34" charset="0"/>
              </a:rPr>
              <a:t>A year later, African American students enrolled at Patrick Henry, and Mrs. Ennis played a key role in supporting students and creating a dialogue of understanding</a:t>
            </a:r>
          </a:p>
          <a:p>
            <a:pPr marL="800100" lvl="1" indent="-342900">
              <a:buFont typeface="Courier New" panose="02070309020205020404" pitchFamily="49" charset="0"/>
              <a:buChar char="o"/>
            </a:pPr>
            <a:endParaRPr lang="en-US" sz="2050" dirty="0">
              <a:latin typeface="Calibri" panose="020F0502020204030204" pitchFamily="34" charset="0"/>
              <a:ea typeface="Calibri" panose="020F0502020204030204" pitchFamily="34" charset="0"/>
              <a:cs typeface="Calibri" panose="020F0502020204030204" pitchFamily="34" charset="0"/>
            </a:endParaRPr>
          </a:p>
          <a:p>
            <a:pPr lvl="1"/>
            <a:endParaRPr lang="en-US" sz="2050" dirty="0">
              <a:latin typeface="Calibri" panose="020F0502020204030204" pitchFamily="34" charset="0"/>
              <a:ea typeface="Calibri" panose="020F0502020204030204" pitchFamily="34" charset="0"/>
              <a:cs typeface="Calibri" panose="020F0502020204030204" pitchFamily="34" charset="0"/>
            </a:endParaRPr>
          </a:p>
          <a:p>
            <a:endParaRPr lang="en-US" sz="205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BE163EF-6AE1-D17D-A62E-F8E56F9D22C9}"/>
              </a:ext>
            </a:extLst>
          </p:cNvPr>
          <p:cNvSpPr txBox="1"/>
          <p:nvPr/>
        </p:nvSpPr>
        <p:spPr>
          <a:xfrm>
            <a:off x="394116" y="4622447"/>
            <a:ext cx="3406156" cy="954107"/>
          </a:xfrm>
          <a:prstGeom prst="rect">
            <a:avLst/>
          </a:prstGeom>
          <a:noFill/>
        </p:spPr>
        <p:txBody>
          <a:bodyPr wrap="square" rtlCol="0">
            <a:spAutoFit/>
          </a:bodyPr>
          <a:lstStyle/>
          <a:p>
            <a:r>
              <a:rPr lang="en-US" sz="1400" i="1">
                <a:latin typeface="UniversLTPro-45Light"/>
              </a:rPr>
              <a:t>“Doris has no personal agenda. I have never seen her be unprofessional for a single second. It’s all for the kids.”</a:t>
            </a:r>
          </a:p>
          <a:p>
            <a:r>
              <a:rPr lang="en-US" sz="1400" b="0" i="1">
                <a:solidFill>
                  <a:srgbClr val="000000"/>
                </a:solidFill>
                <a:effectLst/>
                <a:latin typeface="UniversLTPro-45Light"/>
              </a:rPr>
              <a:t>– Former Superintendent Dr. Rita Bisho</a:t>
            </a:r>
            <a:r>
              <a:rPr lang="en-US" sz="1400" i="1">
                <a:solidFill>
                  <a:srgbClr val="000000"/>
                </a:solidFill>
                <a:latin typeface="UniversLTPro-45Light"/>
              </a:rPr>
              <a:t>p</a:t>
            </a:r>
            <a:endParaRPr lang="en-US"/>
          </a:p>
        </p:txBody>
      </p:sp>
      <p:sp>
        <p:nvSpPr>
          <p:cNvPr id="6" name="TextBox 5">
            <a:extLst>
              <a:ext uri="{FF2B5EF4-FFF2-40B4-BE49-F238E27FC236}">
                <a16:creationId xmlns:a16="http://schemas.microsoft.com/office/drawing/2014/main" id="{1B79004B-39B3-1524-2982-B4D3C2CFB27A}"/>
              </a:ext>
            </a:extLst>
          </p:cNvPr>
          <p:cNvSpPr txBox="1"/>
          <p:nvPr/>
        </p:nvSpPr>
        <p:spPr>
          <a:xfrm>
            <a:off x="4316722" y="4516293"/>
            <a:ext cx="7326756" cy="1569660"/>
          </a:xfrm>
          <a:prstGeom prst="rect">
            <a:avLst/>
          </a:prstGeom>
          <a:noFill/>
        </p:spPr>
        <p:txBody>
          <a:bodyPr wrap="square">
            <a:spAutoFit/>
          </a:bodyPr>
          <a:lstStyle/>
          <a:p>
            <a:pPr algn="ctr"/>
            <a: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t>Mrs. Doris Ennis is a longtime educator whose</a:t>
            </a:r>
          </a:p>
          <a:p>
            <a:pPr algn="ctr"/>
            <a: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t>career has spanned more than 50 years in many roles, from Teacher to Acting Superintendent, and who is a pillar in the Roanoke community.</a:t>
            </a:r>
          </a:p>
        </p:txBody>
      </p:sp>
    </p:spTree>
    <p:extLst>
      <p:ext uri="{BB962C8B-B14F-4D97-AF65-F5344CB8AC3E}">
        <p14:creationId xmlns:p14="http://schemas.microsoft.com/office/powerpoint/2010/main" val="96065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6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74C8"/>
                </a:solidFill>
              </a:rPr>
              <a:t>Doris Ennis (b. 1938)</a:t>
            </a:r>
            <a:endParaRPr lang="en-US" sz="3200" i="1">
              <a:solidFill>
                <a:srgbClr val="0074C8"/>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97165" y="1302105"/>
            <a:ext cx="7164469" cy="4824398"/>
          </a:xfrm>
          <a:prstGeom prst="rect">
            <a:avLst/>
          </a:prstGeom>
          <a:noFill/>
        </p:spPr>
        <p:txBody>
          <a:bodyPr wrap="square" rtlCol="0">
            <a:spAutoFit/>
          </a:bodyPr>
          <a:lstStyle/>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Mrs. Ennis has retired on five different occasions but returned on special assignments in times of need, including as:</a:t>
            </a:r>
          </a:p>
          <a:p>
            <a:pPr marL="742950" lvl="1"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Acting Superintendent</a:t>
            </a:r>
          </a:p>
          <a:p>
            <a:pPr marL="742950" lvl="1"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Administrator on Special Assignment</a:t>
            </a:r>
          </a:p>
          <a:p>
            <a:pPr marL="742950" lvl="1"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Community Liaison/Cultural Coach</a:t>
            </a:r>
          </a:p>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Even after retiring in 2020, Mrs. Ennis continues to act as an educator emerita, attending RCPS events and providing guidance and support</a:t>
            </a:r>
          </a:p>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Mrs. Ennis was awarded the NAACP’s Lifetime Achievement Award in 2013. Also in 2013, she received Roanoke College’s Margaret Sue Copenhaver Contribution to Education Award. She received a Key to the City and an NAACP Citizen of the Year Award in 2005.</a:t>
            </a: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p:txBody>
      </p:sp>
      <p:pic>
        <p:nvPicPr>
          <p:cNvPr id="11" name="Content Placeholder 10" descr="A person holding a person&#10;&#10;Description automatically generated with low confidence">
            <a:extLst>
              <a:ext uri="{FF2B5EF4-FFF2-40B4-BE49-F238E27FC236}">
                <a16:creationId xmlns:a16="http://schemas.microsoft.com/office/drawing/2014/main" id="{09D3F202-3FED-B406-E639-8DB72FB860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012" r="18033"/>
          <a:stretch/>
        </p:blipFill>
        <p:spPr>
          <a:xfrm>
            <a:off x="7893698" y="1302105"/>
            <a:ext cx="3803259" cy="3964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563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E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722281"/>
                </a:solidFill>
              </a:rPr>
              <a:t>Lloyd Enoch (b. 1935)</a:t>
            </a:r>
            <a:endParaRPr lang="en-US" sz="3200" i="1">
              <a:solidFill>
                <a:srgbClr val="722281"/>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3" name="TextBox 2">
            <a:extLst>
              <a:ext uri="{FF2B5EF4-FFF2-40B4-BE49-F238E27FC236}">
                <a16:creationId xmlns:a16="http://schemas.microsoft.com/office/drawing/2014/main" id="{6CBEF556-1224-9BC1-7019-D14522EA48FF}"/>
              </a:ext>
            </a:extLst>
          </p:cNvPr>
          <p:cNvSpPr txBox="1"/>
          <p:nvPr/>
        </p:nvSpPr>
        <p:spPr>
          <a:xfrm>
            <a:off x="397164" y="4494513"/>
            <a:ext cx="2927089" cy="1169551"/>
          </a:xfrm>
          <a:prstGeom prst="rect">
            <a:avLst/>
          </a:prstGeom>
          <a:noFill/>
        </p:spPr>
        <p:txBody>
          <a:bodyPr wrap="square" rtlCol="0">
            <a:spAutoFit/>
          </a:bodyPr>
          <a:lstStyle/>
          <a:p>
            <a:r>
              <a:rPr lang="en-US" sz="1400" i="1" dirty="0">
                <a:latin typeface="UniversLTPro-45Light"/>
              </a:rPr>
              <a:t>“He really took ROTEC to the next level. He built the foundation for what ROTEC is today.”</a:t>
            </a:r>
          </a:p>
          <a:p>
            <a:r>
              <a:rPr lang="en-US" sz="1400" i="1" dirty="0">
                <a:latin typeface="UniversLTPro-45Light"/>
              </a:rPr>
              <a:t>— Career &amp; </a:t>
            </a:r>
            <a:r>
              <a:rPr lang="en-US" sz="1400" i="1">
                <a:latin typeface="UniversLTPro-45Light"/>
              </a:rPr>
              <a:t>Technical Education Director </a:t>
            </a:r>
            <a:r>
              <a:rPr lang="en-US" sz="1400" i="1" dirty="0">
                <a:latin typeface="UniversLTPro-45Light"/>
              </a:rPr>
              <a:t>Kathy Duncan</a:t>
            </a:r>
            <a:endParaRPr lang="en-US" dirty="0"/>
          </a:p>
        </p:txBody>
      </p:sp>
      <p:pic>
        <p:nvPicPr>
          <p:cNvPr id="6" name="Picture 5">
            <a:extLst>
              <a:ext uri="{FF2B5EF4-FFF2-40B4-BE49-F238E27FC236}">
                <a16:creationId xmlns:a16="http://schemas.microsoft.com/office/drawing/2014/main" id="{F45F2119-5505-9996-FCE3-7502B9AB1F5F}"/>
              </a:ext>
            </a:extLst>
          </p:cNvPr>
          <p:cNvPicPr>
            <a:picLocks noChangeAspect="1"/>
          </p:cNvPicPr>
          <p:nvPr/>
        </p:nvPicPr>
        <p:blipFill>
          <a:blip r:embed="rId2">
            <a:extLst>
              <a:ext uri="{28A0092B-C50C-407E-A947-70E740481C1C}">
                <a14:useLocalDpi xmlns:a14="http://schemas.microsoft.com/office/drawing/2010/main" val="0"/>
              </a:ext>
            </a:extLst>
          </a:blip>
          <a:srcRect t="1026" b="1026"/>
          <a:stretch/>
        </p:blipFill>
        <p:spPr>
          <a:xfrm>
            <a:off x="514378" y="1591354"/>
            <a:ext cx="2809875" cy="275222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62635C7-F95E-CB15-45A8-FC5D16F4F238}"/>
              </a:ext>
            </a:extLst>
          </p:cNvPr>
          <p:cNvSpPr txBox="1"/>
          <p:nvPr/>
        </p:nvSpPr>
        <p:spPr>
          <a:xfrm>
            <a:off x="3886200" y="1418524"/>
            <a:ext cx="7635409" cy="5139869"/>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Enoch was originally hired as Supervisor of Distributive Education, and for more than 30 years led the vocational (later called Career &amp; Technical Education) and continuing/adult education programs</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Under Mr. Enoch’s leadership, RCPS revitalized its CTE program to be unified and forward-thinking, which included the creation of the Roanoke Technical Education Center in 2006.</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The creation of ROTEC led to an expansion of the CTE program, which has become extremely popular and has benefitted students and regional businesses</a:t>
            </a: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007D75C-3BB2-5D87-5129-EE66CD81A8DB}"/>
              </a:ext>
            </a:extLst>
          </p:cNvPr>
          <p:cNvSpPr txBox="1"/>
          <p:nvPr/>
        </p:nvSpPr>
        <p:spPr>
          <a:xfrm>
            <a:off x="3653136" y="4845741"/>
            <a:ext cx="7927849" cy="1569660"/>
          </a:xfrm>
          <a:prstGeom prst="rect">
            <a:avLst/>
          </a:prstGeom>
          <a:noFill/>
        </p:spPr>
        <p:txBody>
          <a:bodyPr wrap="square">
            <a:spAutoFit/>
          </a:bodyPr>
          <a:lstStyle/>
          <a:p>
            <a:pPr algn="ct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Mr. Lloyd Enoch is a longtime director of RCPS’ </a:t>
            </a:r>
            <a:b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b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Career &amp; Technical Education (CTE) and was</a:t>
            </a:r>
            <a:b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b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instrumental in the creation of the modern-day </a:t>
            </a:r>
            <a:b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b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Roanoke Technical Education Center. </a:t>
            </a:r>
          </a:p>
        </p:txBody>
      </p:sp>
    </p:spTree>
    <p:extLst>
      <p:ext uri="{BB962C8B-B14F-4D97-AF65-F5344CB8AC3E}">
        <p14:creationId xmlns:p14="http://schemas.microsoft.com/office/powerpoint/2010/main" val="348450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722281"/>
                </a:solidFill>
              </a:rPr>
              <a:t>Lloyd Enoch (b. 1935)</a:t>
            </a:r>
            <a:endParaRPr lang="en-US" sz="3200" i="1">
              <a:solidFill>
                <a:srgbClr val="722281"/>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7" name="TextBox 6">
            <a:extLst>
              <a:ext uri="{FF2B5EF4-FFF2-40B4-BE49-F238E27FC236}">
                <a16:creationId xmlns:a16="http://schemas.microsoft.com/office/drawing/2014/main" id="{3CC6CDE4-8211-50BF-C4D2-EE4B6ABDB3BC}"/>
              </a:ext>
            </a:extLst>
          </p:cNvPr>
          <p:cNvSpPr txBox="1"/>
          <p:nvPr/>
        </p:nvSpPr>
        <p:spPr>
          <a:xfrm>
            <a:off x="670391" y="2076102"/>
            <a:ext cx="6097554" cy="2485296"/>
          </a:xfrm>
          <a:prstGeom prst="rect">
            <a:avLst/>
          </a:prstGeom>
          <a:noFill/>
        </p:spPr>
        <p:txBody>
          <a:bodyPr wrap="square">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After his retirement in 2002, Mr. Enoch continued to work part-time with RCPS until 2008. He led Blue Ridge Technical Academy, a short-lived regional charter school for CTE, and continued to lead CTE programs within RCPS</a:t>
            </a:r>
            <a:br>
              <a:rPr lang="en-US" sz="2050">
                <a:latin typeface="Calibri" panose="020F0502020204030204" pitchFamily="34" charset="0"/>
                <a:ea typeface="Calibri" panose="020F0502020204030204" pitchFamily="34" charset="0"/>
                <a:cs typeface="Calibri" panose="020F0502020204030204" pitchFamily="34" charset="0"/>
              </a:rPr>
            </a:br>
            <a:endParaRPr lang="en-US" sz="1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The Roanoke Technical Education Center now has a scholarship for achieving seniors named in his honor</a:t>
            </a:r>
          </a:p>
        </p:txBody>
      </p:sp>
      <p:pic>
        <p:nvPicPr>
          <p:cNvPr id="9" name="Picture 8" descr="A person speaking into a microphone&#10;&#10;Description automatically generated with medium confidence">
            <a:extLst>
              <a:ext uri="{FF2B5EF4-FFF2-40B4-BE49-F238E27FC236}">
                <a16:creationId xmlns:a16="http://schemas.microsoft.com/office/drawing/2014/main" id="{82881615-D9B3-A5F9-6E73-9655F5AFCE46}"/>
              </a:ext>
            </a:extLst>
          </p:cNvPr>
          <p:cNvPicPr>
            <a:picLocks noChangeAspect="1"/>
          </p:cNvPicPr>
          <p:nvPr/>
        </p:nvPicPr>
        <p:blipFill rotWithShape="1">
          <a:blip r:embed="rId2">
            <a:extLst>
              <a:ext uri="{28A0092B-C50C-407E-A947-70E740481C1C}">
                <a14:useLocalDpi xmlns:a14="http://schemas.microsoft.com/office/drawing/2010/main" val="0"/>
              </a:ext>
            </a:extLst>
          </a:blip>
          <a:srcRect l="26736" t="909" r="17798" b="17579"/>
          <a:stretch/>
        </p:blipFill>
        <p:spPr>
          <a:xfrm>
            <a:off x="7585788" y="1622814"/>
            <a:ext cx="3720159" cy="3643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50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BED5"/>
                </a:solidFill>
              </a:rPr>
              <a:t>Joe Gaither (b. 1949)</a:t>
            </a:r>
            <a:endParaRPr lang="en-US" sz="3200" i="1">
              <a:solidFill>
                <a:srgbClr val="00BED5"/>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3" name="TextBox 2">
            <a:extLst>
              <a:ext uri="{FF2B5EF4-FFF2-40B4-BE49-F238E27FC236}">
                <a16:creationId xmlns:a16="http://schemas.microsoft.com/office/drawing/2014/main" id="{6CBEF556-1224-9BC1-7019-D14522EA48FF}"/>
              </a:ext>
            </a:extLst>
          </p:cNvPr>
          <p:cNvSpPr txBox="1"/>
          <p:nvPr/>
        </p:nvSpPr>
        <p:spPr>
          <a:xfrm>
            <a:off x="397164" y="4932536"/>
            <a:ext cx="2795267" cy="1169551"/>
          </a:xfrm>
          <a:prstGeom prst="rect">
            <a:avLst/>
          </a:prstGeom>
          <a:noFill/>
        </p:spPr>
        <p:txBody>
          <a:bodyPr wrap="square" rtlCol="0">
            <a:spAutoFit/>
          </a:bodyPr>
          <a:lstStyle/>
          <a:p>
            <a:r>
              <a:rPr lang="en-US" sz="1400" i="1">
                <a:latin typeface="UniversLTPro-45Light"/>
              </a:rPr>
              <a:t>“Coach Gaither has always been about helping young people; making them strive to the best of their ability.”</a:t>
            </a:r>
          </a:p>
          <a:p>
            <a:r>
              <a:rPr lang="en-US" sz="1400" i="1">
                <a:latin typeface="UniversLTPro-45Light"/>
              </a:rPr>
              <a:t>– Gary Bannister</a:t>
            </a:r>
            <a:endParaRPr lang="en-US"/>
          </a:p>
        </p:txBody>
      </p:sp>
      <p:sp>
        <p:nvSpPr>
          <p:cNvPr id="10" name="TextBox 9">
            <a:extLst>
              <a:ext uri="{FF2B5EF4-FFF2-40B4-BE49-F238E27FC236}">
                <a16:creationId xmlns:a16="http://schemas.microsoft.com/office/drawing/2014/main" id="{D62635C7-F95E-CB15-45A8-FC5D16F4F238}"/>
              </a:ext>
            </a:extLst>
          </p:cNvPr>
          <p:cNvSpPr txBox="1"/>
          <p:nvPr/>
        </p:nvSpPr>
        <p:spPr>
          <a:xfrm>
            <a:off x="3693205" y="1499914"/>
            <a:ext cx="7203941" cy="3562514"/>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Youth basketball coach of 40+ years who has mentored thousands of young people and led teams to regional and national championships</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Gaither grew up in Salem and attended the segregated G.W. Carver High School and later Andrew Lewis High School, where he was a standout basketball player</a:t>
            </a: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Following graduation, Mr. Gaither served in the U.S. Army during the Vietnam War</a:t>
            </a: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pic>
        <p:nvPicPr>
          <p:cNvPr id="7" name="Picture 6" descr="A person holding a basketball&#10;&#10;Description automatically generated with medium confidence">
            <a:extLst>
              <a:ext uri="{FF2B5EF4-FFF2-40B4-BE49-F238E27FC236}">
                <a16:creationId xmlns:a16="http://schemas.microsoft.com/office/drawing/2014/main" id="{00715D55-E588-54F4-27E1-C0A828F77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33" y="1499914"/>
            <a:ext cx="2628123" cy="328515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60606DA-8FB8-62FE-67E1-2763422706A5}"/>
              </a:ext>
            </a:extLst>
          </p:cNvPr>
          <p:cNvSpPr txBox="1"/>
          <p:nvPr/>
        </p:nvSpPr>
        <p:spPr>
          <a:xfrm>
            <a:off x="3693205" y="4738369"/>
            <a:ext cx="7677994" cy="830997"/>
          </a:xfrm>
          <a:prstGeom prst="rect">
            <a:avLst/>
          </a:prstGeom>
          <a:noFill/>
        </p:spPr>
        <p:txBody>
          <a:bodyPr wrap="square">
            <a:spAutoFit/>
          </a:bodyPr>
          <a:lstStyle/>
          <a:p>
            <a:pPr algn="ctr"/>
            <a:r>
              <a:rPr lang="en-US" sz="2400" b="1">
                <a:solidFill>
                  <a:srgbClr val="00BED5"/>
                </a:solidFill>
                <a:latin typeface="Calibri" panose="020F0502020204030204" pitchFamily="34" charset="0"/>
                <a:ea typeface="Calibri" panose="020F0502020204030204" pitchFamily="34" charset="0"/>
                <a:cs typeface="Calibri" panose="020F0502020204030204" pitchFamily="34" charset="0"/>
              </a:rPr>
              <a:t>Mr. Joe Gaither is a longtime youth basketball coach who has mentored thousands of young people. </a:t>
            </a:r>
          </a:p>
        </p:txBody>
      </p:sp>
    </p:spTree>
    <p:extLst>
      <p:ext uri="{BB962C8B-B14F-4D97-AF65-F5344CB8AC3E}">
        <p14:creationId xmlns:p14="http://schemas.microsoft.com/office/powerpoint/2010/main" val="387755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BED5"/>
                </a:solidFill>
              </a:rPr>
              <a:t>Joe Gaither (b. 1949)</a:t>
            </a:r>
            <a:endParaRPr lang="en-US" sz="3200" i="1">
              <a:solidFill>
                <a:srgbClr val="00BED5"/>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10" name="TextBox 9">
            <a:extLst>
              <a:ext uri="{FF2B5EF4-FFF2-40B4-BE49-F238E27FC236}">
                <a16:creationId xmlns:a16="http://schemas.microsoft.com/office/drawing/2014/main" id="{D62635C7-F95E-CB15-45A8-FC5D16F4F238}"/>
              </a:ext>
            </a:extLst>
          </p:cNvPr>
          <p:cNvSpPr txBox="1"/>
          <p:nvPr/>
        </p:nvSpPr>
        <p:spPr>
          <a:xfrm>
            <a:off x="510307" y="1753482"/>
            <a:ext cx="6915140" cy="4824398"/>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In the 1970s, Mr. Gaither began coaching basketball and volunteered with Roanoke’s Inner City Athletic Association and Amateur Athletics Association. </a:t>
            </a:r>
          </a:p>
          <a:p>
            <a:pPr marL="800100" lvl="1"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He also coached at William Fleming High School, Roanoke Catholic School, and Virginia Episcopal School in Lynchburg.</a:t>
            </a:r>
            <a:br>
              <a:rPr lang="en-US" sz="2050">
                <a:latin typeface="Calibri" panose="020F0502020204030204" pitchFamily="34" charset="0"/>
                <a:ea typeface="Calibri" panose="020F0502020204030204" pitchFamily="34" charset="0"/>
                <a:cs typeface="Calibri" panose="020F0502020204030204" pitchFamily="34" charset="0"/>
              </a:rPr>
            </a:br>
            <a:endParaRPr lang="en-US" sz="1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Gaither has provided opportunities to many young people who wouldn’t have otherwise been able to afford playing sports, and a network of volunteers and community partners have provided lifelong mentorship off the court.</a:t>
            </a:r>
          </a:p>
          <a:p>
            <a:endParaRPr lang="en-US" sz="205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pic>
        <p:nvPicPr>
          <p:cNvPr id="6" name="Picture 5" descr="A person standing next to a trophy&#10;&#10;Description automatically generated with low confidence">
            <a:extLst>
              <a:ext uri="{FF2B5EF4-FFF2-40B4-BE49-F238E27FC236}">
                <a16:creationId xmlns:a16="http://schemas.microsoft.com/office/drawing/2014/main" id="{8394CF4F-6D42-EC3C-FD48-80E7A1D0E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602" y="913174"/>
            <a:ext cx="3624646" cy="5214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425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9" name="Straight Connector 14">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high angle view of a building&#10;&#10;Description automatically generated with medium confidence">
            <a:extLst>
              <a:ext uri="{FF2B5EF4-FFF2-40B4-BE49-F238E27FC236}">
                <a16:creationId xmlns:a16="http://schemas.microsoft.com/office/drawing/2014/main" id="{9F680416-5F4C-5E30-9446-BB6989B2549A}"/>
              </a:ext>
            </a:extLst>
          </p:cNvPr>
          <p:cNvPicPr>
            <a:picLocks noChangeAspect="1"/>
          </p:cNvPicPr>
          <p:nvPr/>
        </p:nvPicPr>
        <p:blipFill rotWithShape="1">
          <a:blip r:embed="rId2">
            <a:extLst>
              <a:ext uri="{28A0092B-C50C-407E-A947-70E740481C1C}">
                <a14:useLocalDpi xmlns:a14="http://schemas.microsoft.com/office/drawing/2010/main" val="0"/>
              </a:ext>
            </a:extLst>
          </a:blip>
          <a:srcRect t="15420" r="1" b="27404"/>
          <a:stretch/>
        </p:blipFill>
        <p:spPr>
          <a:xfrm>
            <a:off x="524958" y="435921"/>
            <a:ext cx="11134463" cy="3581054"/>
          </a:xfrm>
          <a:prstGeom prst="rect">
            <a:avLst/>
          </a:prstGeom>
        </p:spPr>
      </p:pic>
      <p:sp>
        <p:nvSpPr>
          <p:cNvPr id="3" name="Rectangle 2">
            <a:extLst>
              <a:ext uri="{FF2B5EF4-FFF2-40B4-BE49-F238E27FC236}">
                <a16:creationId xmlns:a16="http://schemas.microsoft.com/office/drawing/2014/main" id="{F7A8D0EC-1590-CE81-A78E-D46CFB3A5E01}"/>
              </a:ext>
            </a:extLst>
          </p:cNvPr>
          <p:cNvSpPr/>
          <p:nvPr/>
        </p:nvSpPr>
        <p:spPr>
          <a:xfrm>
            <a:off x="1804416" y="5342855"/>
            <a:ext cx="8531352" cy="618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5F0A-1794-1C81-E36A-A65786582A0F}"/>
              </a:ext>
            </a:extLst>
          </p:cNvPr>
          <p:cNvSpPr>
            <a:spLocks noGrp="1"/>
          </p:cNvSpPr>
          <p:nvPr>
            <p:ph type="ctrTitle"/>
          </p:nvPr>
        </p:nvSpPr>
        <p:spPr>
          <a:xfrm>
            <a:off x="1108709" y="4679915"/>
            <a:ext cx="9966960" cy="1325880"/>
          </a:xfrm>
        </p:spPr>
        <p:txBody>
          <a:bodyPr>
            <a:normAutofit/>
          </a:bodyPr>
          <a:lstStyle/>
          <a:p>
            <a:r>
              <a:rPr lang="en-US" sz="4000" cap="none">
                <a:latin typeface="Calibri" panose="020F0502020204030204" pitchFamily="34" charset="0"/>
                <a:ea typeface="Calibri" panose="020F0502020204030204" pitchFamily="34" charset="0"/>
                <a:cs typeface="Calibri" panose="020F0502020204030204" pitchFamily="34" charset="0"/>
              </a:rPr>
              <a:t>For Consideration Solely for the Administration Building on Campbell</a:t>
            </a:r>
          </a:p>
        </p:txBody>
      </p:sp>
    </p:spTree>
    <p:extLst>
      <p:ext uri="{BB962C8B-B14F-4D97-AF65-F5344CB8AC3E}">
        <p14:creationId xmlns:p14="http://schemas.microsoft.com/office/powerpoint/2010/main" val="181775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4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97834"/>
            <a:ext cx="9875520" cy="1356360"/>
          </a:xfrm>
        </p:spPr>
        <p:txBody>
          <a:bodyPr/>
          <a:lstStyle/>
          <a:p>
            <a:r>
              <a:rPr lang="en-US">
                <a:solidFill>
                  <a:srgbClr val="F36B16"/>
                </a:solidFill>
              </a:rPr>
              <a:t>George Andrew </a:t>
            </a:r>
            <a:r>
              <a:rPr lang="en-US" err="1">
                <a:solidFill>
                  <a:srgbClr val="F36B16"/>
                </a:solidFill>
              </a:rPr>
              <a:t>Kegley</a:t>
            </a:r>
            <a:r>
              <a:rPr lang="en-US">
                <a:solidFill>
                  <a:srgbClr val="F36B16"/>
                </a:solidFill>
              </a:rPr>
              <a:t> (1928-2022)</a:t>
            </a:r>
            <a:endParaRPr lang="en-US" sz="3200" i="1">
              <a:solidFill>
                <a:srgbClr val="F36B16"/>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3" name="TextBox 2">
            <a:extLst>
              <a:ext uri="{FF2B5EF4-FFF2-40B4-BE49-F238E27FC236}">
                <a16:creationId xmlns:a16="http://schemas.microsoft.com/office/drawing/2014/main" id="{6CBEF556-1224-9BC1-7019-D14522EA48FF}"/>
              </a:ext>
            </a:extLst>
          </p:cNvPr>
          <p:cNvSpPr txBox="1"/>
          <p:nvPr/>
        </p:nvSpPr>
        <p:spPr>
          <a:xfrm>
            <a:off x="397163" y="4740615"/>
            <a:ext cx="3398982" cy="1384995"/>
          </a:xfrm>
          <a:prstGeom prst="rect">
            <a:avLst/>
          </a:prstGeom>
          <a:noFill/>
        </p:spPr>
        <p:txBody>
          <a:bodyPr wrap="square" rtlCol="0">
            <a:spAutoFit/>
          </a:bodyPr>
          <a:lstStyle/>
          <a:p>
            <a:r>
              <a:rPr lang="en-US" sz="1400" i="1">
                <a:latin typeface="UniversLTPro-45Light"/>
              </a:rPr>
              <a:t>“George was sort of this walking encyclopedia of everything that was going on in Roanoke. He was just a great resource for the newsroom to have.” </a:t>
            </a:r>
            <a:br>
              <a:rPr lang="en-US" sz="1400" i="1">
                <a:latin typeface="UniversLTPro-45Light"/>
              </a:rPr>
            </a:br>
            <a:r>
              <a:rPr lang="en-US" sz="1400" i="1">
                <a:latin typeface="UniversLTPro-45Light"/>
              </a:rPr>
              <a:t>– Rich Martin, former Roanoke Times</a:t>
            </a:r>
            <a:br>
              <a:rPr lang="en-US" sz="1400" i="1">
                <a:latin typeface="UniversLTPro-45Light"/>
              </a:rPr>
            </a:br>
            <a:r>
              <a:rPr lang="en-US" sz="1400" i="1">
                <a:latin typeface="UniversLTPro-45Light"/>
              </a:rPr>
              <a:t>Managing Editor</a:t>
            </a:r>
            <a:endParaRPr lang="en-US"/>
          </a:p>
        </p:txBody>
      </p:sp>
      <p:pic>
        <p:nvPicPr>
          <p:cNvPr id="6" name="Picture 5">
            <a:extLst>
              <a:ext uri="{FF2B5EF4-FFF2-40B4-BE49-F238E27FC236}">
                <a16:creationId xmlns:a16="http://schemas.microsoft.com/office/drawing/2014/main" id="{F45F2119-5505-9996-FCE3-7502B9AB1F5F}"/>
              </a:ext>
            </a:extLst>
          </p:cNvPr>
          <p:cNvPicPr>
            <a:picLocks noChangeAspect="1"/>
          </p:cNvPicPr>
          <p:nvPr/>
        </p:nvPicPr>
        <p:blipFill rotWithShape="1">
          <a:blip r:embed="rId2">
            <a:extLst>
              <a:ext uri="{28A0092B-C50C-407E-A947-70E740481C1C}">
                <a14:useLocalDpi xmlns:a14="http://schemas.microsoft.com/office/drawing/2010/main" val="0"/>
              </a:ext>
            </a:extLst>
          </a:blip>
          <a:srcRect l="20746" r="19463"/>
          <a:stretch/>
        </p:blipFill>
        <p:spPr>
          <a:xfrm>
            <a:off x="397163" y="1221708"/>
            <a:ext cx="3398982" cy="338174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2449A38-69BD-3E0F-C973-257064058AD3}"/>
              </a:ext>
            </a:extLst>
          </p:cNvPr>
          <p:cNvSpPr txBox="1"/>
          <p:nvPr/>
        </p:nvSpPr>
        <p:spPr>
          <a:xfrm>
            <a:off x="3593760" y="1274693"/>
            <a:ext cx="7927849" cy="4508927"/>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a:t>
            </a:r>
            <a:r>
              <a:rPr lang="en-US" sz="2050" err="1">
                <a:latin typeface="Calibri" panose="020F0502020204030204" pitchFamily="34" charset="0"/>
                <a:ea typeface="Calibri" panose="020F0502020204030204" pitchFamily="34" charset="0"/>
                <a:cs typeface="Calibri" panose="020F0502020204030204" pitchFamily="34" charset="0"/>
              </a:rPr>
              <a:t>Kegley</a:t>
            </a:r>
            <a:r>
              <a:rPr lang="en-US" sz="2050">
                <a:latin typeface="Calibri" panose="020F0502020204030204" pitchFamily="34" charset="0"/>
                <a:ea typeface="Calibri" panose="020F0502020204030204" pitchFamily="34" charset="0"/>
                <a:cs typeface="Calibri" panose="020F0502020204030204" pitchFamily="34" charset="0"/>
              </a:rPr>
              <a:t> graduated from Roanoke College and spent his entire career at The Roanoke Times, where he was a reporter and later the paper’s business editor</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He also served in the U.S. Army for two years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Active in volunteering throughout his career, after retiring in 1993, Mr. </a:t>
            </a:r>
            <a:r>
              <a:rPr lang="en-US" sz="2050" err="1">
                <a:latin typeface="Calibri" panose="020F0502020204030204" pitchFamily="34" charset="0"/>
                <a:ea typeface="Calibri" panose="020F0502020204030204" pitchFamily="34" charset="0"/>
                <a:cs typeface="Calibri" panose="020F0502020204030204" pitchFamily="34" charset="0"/>
              </a:rPr>
              <a:t>Kegley</a:t>
            </a:r>
            <a:r>
              <a:rPr lang="en-US" sz="2050">
                <a:latin typeface="Calibri" panose="020F0502020204030204" pitchFamily="34" charset="0"/>
                <a:ea typeface="Calibri" panose="020F0502020204030204" pitchFamily="34" charset="0"/>
                <a:cs typeface="Calibri" panose="020F0502020204030204" pitchFamily="34" charset="0"/>
              </a:rPr>
              <a:t> became a “full-time” volunteer (Involvement detailed on next slide)</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a:t>
            </a:r>
            <a:r>
              <a:rPr lang="en-US" sz="2050" err="1">
                <a:latin typeface="Calibri" panose="020F0502020204030204" pitchFamily="34" charset="0"/>
                <a:ea typeface="Calibri" panose="020F0502020204030204" pitchFamily="34" charset="0"/>
                <a:cs typeface="Calibri" panose="020F0502020204030204" pitchFamily="34" charset="0"/>
              </a:rPr>
              <a:t>Kegley</a:t>
            </a:r>
            <a:r>
              <a:rPr lang="en-US" sz="2050">
                <a:latin typeface="Calibri" panose="020F0502020204030204" pitchFamily="34" charset="0"/>
                <a:ea typeface="Calibri" panose="020F0502020204030204" pitchFamily="34" charset="0"/>
                <a:cs typeface="Calibri" panose="020F0502020204030204" pitchFamily="34" charset="0"/>
              </a:rPr>
              <a:t> was awarded the Roanoke College Medal in 1985 and  Total Action for Progress’ inaugural Legacy Award in 2019, among other awards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The Roanoke Valley Preservation Foundation presents an annual award in his name</a:t>
            </a:r>
          </a:p>
          <a:p>
            <a:pPr lvl="1"/>
            <a:endParaRPr lang="en-US" sz="205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11D53CC-4E06-C821-F651-ECF7BC0712FB}"/>
              </a:ext>
            </a:extLst>
          </p:cNvPr>
          <p:cNvSpPr txBox="1"/>
          <p:nvPr/>
        </p:nvSpPr>
        <p:spPr>
          <a:xfrm>
            <a:off x="3982612" y="5266646"/>
            <a:ext cx="7759492" cy="1200329"/>
          </a:xfrm>
          <a:prstGeom prst="rect">
            <a:avLst/>
          </a:prstGeom>
          <a:noFill/>
        </p:spPr>
        <p:txBody>
          <a:bodyPr wrap="square">
            <a:spAutoFit/>
          </a:bodyPr>
          <a:lstStyle/>
          <a:p>
            <a:pPr algn="ct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Mr. George </a:t>
            </a:r>
            <a:r>
              <a:rPr lang="en-US" sz="2400" b="1" err="1">
                <a:solidFill>
                  <a:srgbClr val="722281"/>
                </a:solidFill>
                <a:latin typeface="Calibri" panose="020F0502020204030204" pitchFamily="34" charset="0"/>
                <a:ea typeface="Calibri" panose="020F0502020204030204" pitchFamily="34" charset="0"/>
                <a:cs typeface="Calibri" panose="020F0502020204030204" pitchFamily="34" charset="0"/>
              </a:rPr>
              <a:t>Kegley</a:t>
            </a:r>
            <a:r>
              <a:rPr lang="en-US" sz="2400" b="1">
                <a:solidFill>
                  <a:srgbClr val="722281"/>
                </a:solidFill>
                <a:latin typeface="Calibri" panose="020F0502020204030204" pitchFamily="34" charset="0"/>
                <a:ea typeface="Calibri" panose="020F0502020204030204" pitchFamily="34" charset="0"/>
                <a:cs typeface="Calibri" panose="020F0502020204030204" pitchFamily="34" charset="0"/>
              </a:rPr>
              <a:t> was a Reporter and Business Editor for 44 years at The Roanoke Times and a dedicated volunteer for many civic and charitable causes.</a:t>
            </a:r>
          </a:p>
        </p:txBody>
      </p:sp>
    </p:spTree>
    <p:extLst>
      <p:ext uri="{BB962C8B-B14F-4D97-AF65-F5344CB8AC3E}">
        <p14:creationId xmlns:p14="http://schemas.microsoft.com/office/powerpoint/2010/main" val="116962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4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F36B16"/>
                </a:solidFill>
              </a:rPr>
              <a:t>George Andrew </a:t>
            </a:r>
            <a:r>
              <a:rPr lang="en-US" err="1">
                <a:solidFill>
                  <a:srgbClr val="F36B16"/>
                </a:solidFill>
              </a:rPr>
              <a:t>Kegley</a:t>
            </a:r>
            <a:r>
              <a:rPr lang="en-US">
                <a:solidFill>
                  <a:srgbClr val="F36B16"/>
                </a:solidFill>
              </a:rPr>
              <a:t> (1928-2022)</a:t>
            </a:r>
            <a:endParaRPr lang="en-US" sz="3200" i="1">
              <a:solidFill>
                <a:srgbClr val="F36B16"/>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0" y="1363198"/>
            <a:ext cx="7927849" cy="7648248"/>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a:t>
            </a:r>
            <a:r>
              <a:rPr lang="en-US" sz="2050" err="1">
                <a:latin typeface="Calibri" panose="020F0502020204030204" pitchFamily="34" charset="0"/>
                <a:ea typeface="Calibri" panose="020F0502020204030204" pitchFamily="34" charset="0"/>
                <a:cs typeface="Calibri" panose="020F0502020204030204" pitchFamily="34" charset="0"/>
              </a:rPr>
              <a:t>Kegley</a:t>
            </a:r>
            <a:r>
              <a:rPr lang="en-US" sz="2050">
                <a:latin typeface="Calibri" panose="020F0502020204030204" pitchFamily="34" charset="0"/>
                <a:ea typeface="Calibri" panose="020F0502020204030204" pitchFamily="34" charset="0"/>
                <a:cs typeface="Calibri" panose="020F0502020204030204" pitchFamily="34" charset="0"/>
              </a:rPr>
              <a:t> helped to establish the Roanoke Valley Preservation Foundation, and he and his wife donated a large easement on their 116-acre farm to the Virginia Outdoors Foundation &amp; Department of Historic Resources, the first conservation easement within Roanoke City limits.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He was involved with the Historical Society of Western Virginia since it was founded in 1957, including as president and board member.</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He was also a long-time volunteer with Meals on Wheels, spent more than 18 years volunteering at the RAM House, and worked to improve the lives of refugees in the Roanoke Valley for more than 40 years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a:t>
            </a:r>
            <a:r>
              <a:rPr lang="en-US" sz="2050" err="1">
                <a:latin typeface="Calibri" panose="020F0502020204030204" pitchFamily="34" charset="0"/>
                <a:ea typeface="Calibri" panose="020F0502020204030204" pitchFamily="34" charset="0"/>
                <a:cs typeface="Calibri" panose="020F0502020204030204" pitchFamily="34" charset="0"/>
              </a:rPr>
              <a:t>Kegley</a:t>
            </a:r>
            <a:r>
              <a:rPr lang="en-US" sz="2050">
                <a:latin typeface="Calibri" panose="020F0502020204030204" pitchFamily="34" charset="0"/>
                <a:ea typeface="Calibri" panose="020F0502020204030204" pitchFamily="34" charset="0"/>
                <a:cs typeface="Calibri" panose="020F0502020204030204" pitchFamily="34" charset="0"/>
              </a:rPr>
              <a:t> became a blood donor after writing about the American Red Cross as a reporter and donated 60 gallons over the course of his lifetime</a:t>
            </a:r>
          </a:p>
          <a:p>
            <a:pPr marL="800100" lvl="1" indent="-342900">
              <a:buFont typeface="Arial" panose="020B0604020202020204" pitchFamily="34" charset="0"/>
              <a:buChar char="•"/>
            </a:pPr>
            <a:endParaRPr lang="en-US" sz="2050"/>
          </a:p>
          <a:p>
            <a:pPr marL="800100" lvl="1" indent="-342900">
              <a:buFont typeface="Arial" panose="020B0604020202020204" pitchFamily="34" charset="0"/>
              <a:buChar char="•"/>
            </a:pPr>
            <a:endParaRPr lang="en-US" sz="2050"/>
          </a:p>
          <a:p>
            <a:pPr marL="800100" lvl="1" indent="-342900">
              <a:buFont typeface="Arial" panose="020B0604020202020204" pitchFamily="34" charset="0"/>
              <a:buChar char="•"/>
            </a:pPr>
            <a:endParaRPr lang="en-US" sz="2050"/>
          </a:p>
          <a:p>
            <a:pPr marL="800100" lvl="1" indent="-342900">
              <a:buFont typeface="Courier New" panose="02070309020205020404" pitchFamily="49" charset="0"/>
              <a:buChar char="o"/>
            </a:pPr>
            <a:endParaRPr lang="en-US" sz="2050"/>
          </a:p>
          <a:p>
            <a:pPr marL="742950" lvl="1" indent="-285750">
              <a:buFont typeface="Arial" panose="020B0604020202020204" pitchFamily="34" charset="0"/>
              <a:buChar char="•"/>
            </a:pPr>
            <a:endParaRPr lang="en-US" sz="2050"/>
          </a:p>
          <a:p>
            <a:endParaRPr lang="en-US" sz="2400"/>
          </a:p>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pic>
        <p:nvPicPr>
          <p:cNvPr id="8" name="Picture 7" descr="A picture containing person, outdoor, person&#10;&#10;Description automatically generated">
            <a:extLst>
              <a:ext uri="{FF2B5EF4-FFF2-40B4-BE49-F238E27FC236}">
                <a16:creationId xmlns:a16="http://schemas.microsoft.com/office/drawing/2014/main" id="{1885F028-847E-78C4-DE57-623089A1E048}"/>
              </a:ext>
            </a:extLst>
          </p:cNvPr>
          <p:cNvPicPr>
            <a:picLocks noChangeAspect="1"/>
          </p:cNvPicPr>
          <p:nvPr/>
        </p:nvPicPr>
        <p:blipFill rotWithShape="1">
          <a:blip r:embed="rId2">
            <a:extLst>
              <a:ext uri="{28A0092B-C50C-407E-A947-70E740481C1C}">
                <a14:useLocalDpi xmlns:a14="http://schemas.microsoft.com/office/drawing/2010/main" val="0"/>
              </a:ext>
            </a:extLst>
          </a:blip>
          <a:srcRect l="15340" r="6701"/>
          <a:stretch/>
        </p:blipFill>
        <p:spPr>
          <a:xfrm>
            <a:off x="8044349" y="1669508"/>
            <a:ext cx="3824189" cy="2932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69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222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88020" y="-3376"/>
            <a:ext cx="9875520" cy="1356360"/>
          </a:xfrm>
        </p:spPr>
        <p:txBody>
          <a:bodyPr/>
          <a:lstStyle/>
          <a:p>
            <a:r>
              <a:rPr lang="en-US">
                <a:solidFill>
                  <a:srgbClr val="00BED5"/>
                </a:solidFill>
              </a:rPr>
              <a:t>Henrietta Lacks (1920-1951)</a:t>
            </a:r>
            <a:endParaRPr lang="en-US" sz="3200" i="1">
              <a:solidFill>
                <a:srgbClr val="00BED5"/>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3" name="TextBox 2">
            <a:extLst>
              <a:ext uri="{FF2B5EF4-FFF2-40B4-BE49-F238E27FC236}">
                <a16:creationId xmlns:a16="http://schemas.microsoft.com/office/drawing/2014/main" id="{6CBEF556-1224-9BC1-7019-D14522EA48FF}"/>
              </a:ext>
            </a:extLst>
          </p:cNvPr>
          <p:cNvSpPr txBox="1"/>
          <p:nvPr/>
        </p:nvSpPr>
        <p:spPr>
          <a:xfrm>
            <a:off x="486538" y="4312079"/>
            <a:ext cx="2545654" cy="2246769"/>
          </a:xfrm>
          <a:prstGeom prst="rect">
            <a:avLst/>
          </a:prstGeom>
          <a:noFill/>
        </p:spPr>
        <p:txBody>
          <a:bodyPr wrap="square" rtlCol="0">
            <a:spAutoFit/>
          </a:bodyPr>
          <a:lstStyle/>
          <a:p>
            <a:r>
              <a:rPr lang="en-US" sz="1400" i="1">
                <a:latin typeface="UniversLTPro-45Light"/>
              </a:rPr>
              <a:t>“Because of their unique ability to reproduce indefinitely, HeLa cells have been instrumental in the development of the polio vaccine, cancer treatment protocols, AIDS research, and much more, and they continue to play an important role … worldwide.” </a:t>
            </a:r>
            <a:br>
              <a:rPr lang="en-US" sz="1400" i="1">
                <a:latin typeface="UniversLTPro-45Light"/>
              </a:rPr>
            </a:br>
            <a:r>
              <a:rPr lang="en-US" sz="1400" i="1">
                <a:latin typeface="UniversLTPro-45Light"/>
              </a:rPr>
              <a:t>– Johns Hopkins University</a:t>
            </a:r>
            <a:endParaRPr lang="en-US"/>
          </a:p>
        </p:txBody>
      </p:sp>
      <p:pic>
        <p:nvPicPr>
          <p:cNvPr id="6" name="Picture 5">
            <a:extLst>
              <a:ext uri="{FF2B5EF4-FFF2-40B4-BE49-F238E27FC236}">
                <a16:creationId xmlns:a16="http://schemas.microsoft.com/office/drawing/2014/main" id="{F45F2119-5505-9996-FCE3-7502B9AB1F5F}"/>
              </a:ext>
            </a:extLst>
          </p:cNvPr>
          <p:cNvPicPr>
            <a:picLocks noChangeAspect="1"/>
          </p:cNvPicPr>
          <p:nvPr/>
        </p:nvPicPr>
        <p:blipFill rotWithShape="1">
          <a:blip r:embed="rId2">
            <a:extLst>
              <a:ext uri="{28A0092B-C50C-407E-A947-70E740481C1C}">
                <a14:useLocalDpi xmlns:a14="http://schemas.microsoft.com/office/drawing/2010/main" val="0"/>
              </a:ext>
            </a:extLst>
          </a:blip>
          <a:srcRect l="-2524" t="-1" r="2524" b="52739"/>
          <a:stretch/>
        </p:blipFill>
        <p:spPr>
          <a:xfrm>
            <a:off x="486538" y="1093237"/>
            <a:ext cx="2545654" cy="309981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2449A38-69BD-3E0F-C973-257064058AD3}"/>
              </a:ext>
            </a:extLst>
          </p:cNvPr>
          <p:cNvSpPr txBox="1"/>
          <p:nvPr/>
        </p:nvSpPr>
        <p:spPr>
          <a:xfrm>
            <a:off x="3130710" y="1093237"/>
            <a:ext cx="7927849" cy="4355038"/>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Mrs. Lacks was born Loretta Pleasant in Roanoke. She moved to Clover, Virginia in 1924, where she grew up. She later lived in Baltimore, where she died in 1951 from cervical cancer.</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While being treated at Johns Hopkins Hospital, a surgeon obtained two tissue samples from her without her knowledge or consent. </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Doctors discovered the tumor cells, known as “HeLa cells,” began to grow continuously at an unprecedented rate. This immortal cell line has been used in medical research around the world, multiplied billions of times.</a:t>
            </a: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823ECDF-3B2E-F4DE-3CD8-9DAD9FCDDD0E}"/>
              </a:ext>
            </a:extLst>
          </p:cNvPr>
          <p:cNvSpPr txBox="1"/>
          <p:nvPr/>
        </p:nvSpPr>
        <p:spPr>
          <a:xfrm>
            <a:off x="4265557" y="4666481"/>
            <a:ext cx="6584253" cy="1200329"/>
          </a:xfrm>
          <a:prstGeom prst="rect">
            <a:avLst/>
          </a:prstGeom>
          <a:noFill/>
        </p:spPr>
        <p:txBody>
          <a:bodyPr wrap="square">
            <a:spAutoFit/>
          </a:bodyPr>
          <a:lstStyle/>
          <a:p>
            <a:pPr algn="ctr"/>
            <a:r>
              <a:rPr lang="en-US" sz="2400" b="1">
                <a:solidFill>
                  <a:srgbClr val="00BED5"/>
                </a:solidFill>
                <a:latin typeface="Calibri" panose="020F0502020204030204" pitchFamily="34" charset="0"/>
                <a:ea typeface="Calibri" panose="020F0502020204030204" pitchFamily="34" charset="0"/>
                <a:cs typeface="Calibri" panose="020F0502020204030204" pitchFamily="34" charset="0"/>
              </a:rPr>
              <a:t>Mrs. Henrietta Lacks was a Roanoke native who is infamous for her “immortal cells” that have benefitted medical research around the world.</a:t>
            </a:r>
          </a:p>
        </p:txBody>
      </p:sp>
    </p:spTree>
    <p:extLst>
      <p:ext uri="{BB962C8B-B14F-4D97-AF65-F5344CB8AC3E}">
        <p14:creationId xmlns:p14="http://schemas.microsoft.com/office/powerpoint/2010/main" val="935230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222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00BED5"/>
                </a:solidFill>
              </a:rPr>
              <a:t>Henrietta Lacks (1920-1951)</a:t>
            </a:r>
            <a:endParaRPr lang="en-US" sz="3200" i="1">
              <a:solidFill>
                <a:srgbClr val="00BED5"/>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0" y="1319383"/>
            <a:ext cx="7735078" cy="7648248"/>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Mrs. Lacks’ cells have contributed to nearly 75,000 studies, including:</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Groundwork for development of the Polio Vaccine</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Used to determine how radiation can damage cells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Development of cancer research methods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An outer space visit to show how radiation affects cells</a:t>
            </a:r>
            <a:br>
              <a:rPr lang="en-US" sz="2050">
                <a:latin typeface="Calibri" panose="020F0502020204030204" pitchFamily="34" charset="0"/>
                <a:ea typeface="Calibri" panose="020F0502020204030204" pitchFamily="34" charset="0"/>
                <a:cs typeface="Calibri" panose="020F0502020204030204" pitchFamily="34" charset="0"/>
              </a:rPr>
            </a:br>
            <a:r>
              <a:rPr lang="en-US" sz="2050">
                <a:latin typeface="Calibri" panose="020F0502020204030204" pitchFamily="34" charset="0"/>
                <a:ea typeface="Calibri" panose="020F0502020204030204" pitchFamily="34" charset="0"/>
                <a:cs typeface="Calibri" panose="020F0502020204030204" pitchFamily="34" charset="0"/>
              </a:rPr>
              <a:t>and how space travel affects astronauts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Development of the HPV vaccine against cervical cancer</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Other research and development of treatments for diseases including HIV, tuberculosis, and more.</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Neither Mrs. Lacks or her family knew about the samples at the time they were taken, and her family did not find out until the 1970s. This has led to national conversations about whether the samples should have been taken in the first place, what compensation the family is entitled to, and other ethical questions. </a:t>
            </a:r>
          </a:p>
          <a:p>
            <a:pPr marL="800100" lvl="1" indent="-342900">
              <a:buFont typeface="Arial" panose="020B0604020202020204" pitchFamily="34" charset="0"/>
              <a:buChar char="•"/>
            </a:pPr>
            <a:endParaRPr lang="en-US" sz="2050"/>
          </a:p>
          <a:p>
            <a:pPr marL="800100" lvl="1" indent="-342900">
              <a:buFont typeface="Arial" panose="020B0604020202020204" pitchFamily="34" charset="0"/>
              <a:buChar char="•"/>
            </a:pPr>
            <a:endParaRPr lang="en-US" sz="2050"/>
          </a:p>
          <a:p>
            <a:pPr marL="800100" lvl="1" indent="-342900">
              <a:buFont typeface="Courier New" panose="02070309020205020404" pitchFamily="49" charset="0"/>
              <a:buChar char="o"/>
            </a:pPr>
            <a:endParaRPr lang="en-US" sz="2050"/>
          </a:p>
          <a:p>
            <a:pPr marL="742950" lvl="1" indent="-285750">
              <a:buFont typeface="Arial" panose="020B0604020202020204" pitchFamily="34" charset="0"/>
              <a:buChar char="•"/>
            </a:pPr>
            <a:endParaRPr lang="en-US" sz="2050"/>
          </a:p>
          <a:p>
            <a:endParaRPr lang="en-US" sz="2400"/>
          </a:p>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pic>
        <p:nvPicPr>
          <p:cNvPr id="6" name="Picture 5" descr="A couple of men posing for the camera&#10;&#10;Description automatically generated with medium confidence">
            <a:extLst>
              <a:ext uri="{FF2B5EF4-FFF2-40B4-BE49-F238E27FC236}">
                <a16:creationId xmlns:a16="http://schemas.microsoft.com/office/drawing/2014/main" id="{BE0CE74A-B5A9-98A6-FB69-892BB9BF2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2620" y="1591354"/>
            <a:ext cx="3737285" cy="2797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0194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6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11308298" cy="1356360"/>
          </a:xfrm>
        </p:spPr>
        <p:txBody>
          <a:bodyPr/>
          <a:lstStyle/>
          <a:p>
            <a:r>
              <a:rPr lang="en-US">
                <a:solidFill>
                  <a:srgbClr val="0074C8"/>
                </a:solidFill>
              </a:rPr>
              <a:t>William “Bill” Robertson (1933-2021)</a:t>
            </a:r>
            <a:endParaRPr lang="en-US" sz="3200" i="1">
              <a:solidFill>
                <a:srgbClr val="0074C8"/>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2846962" y="1330227"/>
            <a:ext cx="9039314" cy="5139869"/>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A native of Roanoke, Mr. Robertson graduated from Lucy Addison High School. He returned following college to teach at Lucy Addison, Gilmer Elementary School, and Lee Junior High before becoming principal of Hurt Park Elementary School.</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Mr. Robertson helped to integrate the faculty of Lee Junior High in 1965</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He took a leave of absence from 1970 to 1973 to serve as an adviser to Gov. Linwood Holton, who ended Massive Resistance, the state’s anti-desegregation policy. </a:t>
            </a:r>
          </a:p>
          <a:p>
            <a:pPr marL="1257300" lvl="2"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Before being appointed, Mr. Robertson became the first African American person in Virginia to run for the General Assembly</a:t>
            </a:r>
          </a:p>
          <a:p>
            <a:pPr lvl="2"/>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endParaRPr lang="en-US" sz="205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E1BAB31-BCF0-4DA8-771C-68D354C228E1}"/>
              </a:ext>
            </a:extLst>
          </p:cNvPr>
          <p:cNvPicPr>
            <a:picLocks noChangeAspect="1"/>
          </p:cNvPicPr>
          <p:nvPr/>
        </p:nvPicPr>
        <p:blipFill rotWithShape="1">
          <a:blip r:embed="rId2">
            <a:extLst>
              <a:ext uri="{28A0092B-C50C-407E-A947-70E740481C1C}">
                <a14:useLocalDpi xmlns:a14="http://schemas.microsoft.com/office/drawing/2010/main" val="0"/>
              </a:ext>
            </a:extLst>
          </a:blip>
          <a:srcRect t="2121" b="2903"/>
          <a:stretch/>
        </p:blipFill>
        <p:spPr>
          <a:xfrm>
            <a:off x="487571" y="1330227"/>
            <a:ext cx="2545654" cy="343425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FC05CEE-21E4-1398-6941-EB19C2086066}"/>
              </a:ext>
            </a:extLst>
          </p:cNvPr>
          <p:cNvSpPr txBox="1"/>
          <p:nvPr/>
        </p:nvSpPr>
        <p:spPr>
          <a:xfrm>
            <a:off x="397164" y="4904992"/>
            <a:ext cx="2726468" cy="1384995"/>
          </a:xfrm>
          <a:prstGeom prst="rect">
            <a:avLst/>
          </a:prstGeom>
          <a:noFill/>
        </p:spPr>
        <p:txBody>
          <a:bodyPr wrap="square" rtlCol="0">
            <a:spAutoFit/>
          </a:bodyPr>
          <a:lstStyle/>
          <a:p>
            <a:r>
              <a:rPr lang="en-US" sz="1400" i="1">
                <a:latin typeface="UniversLTPro-45Light"/>
              </a:rPr>
              <a:t>“He has had a significant impact on the lives of others. His legacy of service and leadership … is indeed exemplary.”</a:t>
            </a:r>
            <a:br>
              <a:rPr lang="en-US" sz="1400" i="1">
                <a:latin typeface="UniversLTPro-45Light"/>
              </a:rPr>
            </a:br>
            <a:r>
              <a:rPr lang="en-US" sz="1400" i="1">
                <a:latin typeface="UniversLTPro-45Light"/>
              </a:rPr>
              <a:t>– Robin Capehart, President of Bluefield State College</a:t>
            </a:r>
            <a:endParaRPr lang="en-US"/>
          </a:p>
        </p:txBody>
      </p:sp>
      <p:sp>
        <p:nvSpPr>
          <p:cNvPr id="3" name="TextBox 2">
            <a:extLst>
              <a:ext uri="{FF2B5EF4-FFF2-40B4-BE49-F238E27FC236}">
                <a16:creationId xmlns:a16="http://schemas.microsoft.com/office/drawing/2014/main" id="{CEA5A44E-9926-0C3F-DACC-C1C0FD4BD26F}"/>
              </a:ext>
            </a:extLst>
          </p:cNvPr>
          <p:cNvSpPr txBox="1"/>
          <p:nvPr/>
        </p:nvSpPr>
        <p:spPr>
          <a:xfrm>
            <a:off x="3697566" y="4720327"/>
            <a:ext cx="7720235" cy="1569660"/>
          </a:xfrm>
          <a:prstGeom prst="rect">
            <a:avLst/>
          </a:prstGeom>
          <a:noFill/>
        </p:spPr>
        <p:txBody>
          <a:bodyPr wrap="square">
            <a:spAutoFit/>
          </a:bodyPr>
          <a:lstStyle/>
          <a:p>
            <a:pPr algn="ctr"/>
            <a:r>
              <a:rPr lang="en-US" sz="2400" b="1">
                <a:solidFill>
                  <a:srgbClr val="00BED5"/>
                </a:solidFill>
                <a:latin typeface="Calibri" panose="020F0502020204030204" pitchFamily="34" charset="0"/>
                <a:ea typeface="Calibri" panose="020F0502020204030204" pitchFamily="34" charset="0"/>
                <a:cs typeface="Calibri" panose="020F0502020204030204" pitchFamily="34" charset="0"/>
              </a:rPr>
              <a:t>Mr. Bill Robertson was an educator and trailblazing public servant who worked for RCPS before becoming the first African American adviser to a Virginia governor. He later worked under five presidential administrations.</a:t>
            </a:r>
          </a:p>
        </p:txBody>
      </p:sp>
    </p:spTree>
    <p:extLst>
      <p:ext uri="{BB962C8B-B14F-4D97-AF65-F5344CB8AC3E}">
        <p14:creationId xmlns:p14="http://schemas.microsoft.com/office/powerpoint/2010/main" val="1253972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6B1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11308298" cy="1356360"/>
          </a:xfrm>
        </p:spPr>
        <p:txBody>
          <a:bodyPr/>
          <a:lstStyle/>
          <a:p>
            <a:r>
              <a:rPr lang="en-US">
                <a:solidFill>
                  <a:srgbClr val="0074C8"/>
                </a:solidFill>
              </a:rPr>
              <a:t>William “Bill” Robertson (1933-2021)</a:t>
            </a:r>
            <a:endParaRPr lang="en-US" sz="3200" i="1">
              <a:solidFill>
                <a:srgbClr val="0074C8"/>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0" y="1331876"/>
            <a:ext cx="9065564" cy="7032694"/>
          </a:xfrm>
          <a:prstGeom prst="rect">
            <a:avLst/>
          </a:prstGeom>
          <a:noFill/>
        </p:spPr>
        <p:txBody>
          <a:bodyPr wrap="square" rtlCol="0">
            <a:spAutoFit/>
          </a:bodyPr>
          <a:lstStyle/>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Robertson was the first African American to serve as an executive-level aide to a Virginia governor, which made national news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As an adviser, Mr. Robertson worked to integrate state agencies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Mr. Robertson served in five presidential administrations in a variety of roles, including:</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In an executive capacity with the U.S. Department of State</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Director of the Peace Corps for Kenya and the Seychelles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Deputy Assistant Secretary of State for African Affairs</a:t>
            </a:r>
          </a:p>
          <a:p>
            <a:pPr marL="1257300" lvl="2"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Serving on multiple federal committees and task forces</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Following his retirement, he returned to education and taught in Tampa, Florida</a:t>
            </a:r>
          </a:p>
          <a:p>
            <a:pPr marL="800100" lvl="1"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Throughout his life, Mr. Robertson advocated for civil rights and disability rights. Mr. Robertson created Camp Virginia Jaycee, a retreat for children and adults with intellectual and developmental disabilities that operated from 1971 to 2017</a:t>
            </a: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endParaRPr lang="en-US" sz="205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a:latin typeface="Calibri" panose="020F0502020204030204" pitchFamily="34" charset="0"/>
              <a:cs typeface="Calibri" panose="020F0502020204030204" pitchFamily="34" charset="0"/>
            </a:endParaRPr>
          </a:p>
        </p:txBody>
      </p:sp>
      <p:pic>
        <p:nvPicPr>
          <p:cNvPr id="9" name="Picture 8" descr="A picture containing text, outdoor, colonnade&#10;&#10;Description automatically generated">
            <a:extLst>
              <a:ext uri="{FF2B5EF4-FFF2-40B4-BE49-F238E27FC236}">
                <a16:creationId xmlns:a16="http://schemas.microsoft.com/office/drawing/2014/main" id="{F27ED2B0-133C-4277-E159-A002BDF3593E}"/>
              </a:ext>
            </a:extLst>
          </p:cNvPr>
          <p:cNvPicPr>
            <a:picLocks noChangeAspect="1"/>
          </p:cNvPicPr>
          <p:nvPr/>
        </p:nvPicPr>
        <p:blipFill rotWithShape="1">
          <a:blip r:embed="rId2">
            <a:extLst>
              <a:ext uri="{28A0092B-C50C-407E-A947-70E740481C1C}">
                <a14:useLocalDpi xmlns:a14="http://schemas.microsoft.com/office/drawing/2010/main" val="0"/>
              </a:ext>
            </a:extLst>
          </a:blip>
          <a:srcRect l="21867" t="12077" r="35395" b="15104"/>
          <a:stretch/>
        </p:blipFill>
        <p:spPr>
          <a:xfrm>
            <a:off x="9223093" y="1631612"/>
            <a:ext cx="2643841" cy="3594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6255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11308298" cy="1356360"/>
          </a:xfrm>
        </p:spPr>
        <p:txBody>
          <a:bodyPr/>
          <a:lstStyle/>
          <a:p>
            <a:r>
              <a:rPr lang="en-US">
                <a:solidFill>
                  <a:srgbClr val="722281"/>
                </a:solidFill>
              </a:rPr>
              <a:t>Louis Phillipe Smithey (1890-1966)</a:t>
            </a:r>
            <a:endParaRPr lang="en-US" sz="3200" i="1">
              <a:solidFill>
                <a:srgbClr val="722281"/>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3748314" y="1591354"/>
            <a:ext cx="7863892" cy="5139869"/>
          </a:xfrm>
          <a:prstGeom prst="rect">
            <a:avLst/>
          </a:prstGeom>
          <a:noFill/>
        </p:spPr>
        <p:txBody>
          <a:bodyPr wrap="square" rtlCol="0">
            <a:spAutoFit/>
          </a:bodyPr>
          <a:lstStyle/>
          <a:p>
            <a:pPr marL="800100" lvl="1" indent="-34290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Mr. Smithey worked as an engineer for Virginia Bridge and Iron Company before serving in the U.S. Army during WWI and WWII</a:t>
            </a:r>
          </a:p>
          <a:p>
            <a:pPr marL="800100" lvl="1" indent="-34290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He and Henry Boynton co-founded Smithey &amp; Boynton Architects and engineers in 1935</a:t>
            </a:r>
          </a:p>
          <a:p>
            <a:pPr marL="800100" lvl="1" indent="-34290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The firm was best known for building public schools</a:t>
            </a:r>
          </a:p>
          <a:p>
            <a:pPr marL="1257300" lvl="2" indent="-342900">
              <a:buFont typeface="Courier New" panose="02070309020205020404" pitchFamily="49" charset="0"/>
              <a:buChar char="o"/>
            </a:pPr>
            <a:r>
              <a:rPr lang="en-US" sz="2050" dirty="0">
                <a:latin typeface="Calibri" panose="020F0502020204030204" pitchFamily="34" charset="0"/>
                <a:ea typeface="Calibri" panose="020F0502020204030204" pitchFamily="34" charset="0"/>
                <a:cs typeface="Calibri" panose="020F0502020204030204" pitchFamily="34" charset="0"/>
              </a:rPr>
              <a:t>Mr. Smithey designed 150 schools in at least 19 counties and 10 cities in Virginia</a:t>
            </a:r>
          </a:p>
          <a:p>
            <a:pPr marL="1257300" lvl="2" indent="-342900">
              <a:buFont typeface="Courier New" panose="02070309020205020404" pitchFamily="49" charset="0"/>
              <a:buChar char="o"/>
            </a:pPr>
            <a:r>
              <a:rPr lang="en-US" sz="2050" dirty="0">
                <a:latin typeface="Calibri" panose="020F0502020204030204" pitchFamily="34" charset="0"/>
                <a:ea typeface="Calibri" panose="020F0502020204030204" pitchFamily="34" charset="0"/>
                <a:cs typeface="Calibri" panose="020F0502020204030204" pitchFamily="34" charset="0"/>
              </a:rPr>
              <a:t>The firm served as consulting architects for RCPS</a:t>
            </a:r>
          </a:p>
          <a:p>
            <a:pPr lvl="1"/>
            <a:endParaRPr lang="en-US" sz="205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endParaRPr lang="en-US" sz="205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endParaRPr lang="en-US" sz="205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A68B522-F64E-2006-45F3-697DDC36CDF5}"/>
              </a:ext>
            </a:extLst>
          </p:cNvPr>
          <p:cNvSpPr txBox="1"/>
          <p:nvPr/>
        </p:nvSpPr>
        <p:spPr>
          <a:xfrm>
            <a:off x="307940" y="4466922"/>
            <a:ext cx="3639127" cy="1815882"/>
          </a:xfrm>
          <a:prstGeom prst="rect">
            <a:avLst/>
          </a:prstGeom>
          <a:noFill/>
        </p:spPr>
        <p:txBody>
          <a:bodyPr wrap="square" rtlCol="0">
            <a:spAutoFit/>
          </a:bodyPr>
          <a:lstStyle/>
          <a:p>
            <a:r>
              <a:rPr lang="en-US" sz="1400" i="1">
                <a:latin typeface="UniversLTPro-45Light"/>
              </a:rPr>
              <a:t>“As the firm of Smithey and Boynton, these two gentlemen would become arguably the most important architects of their era in Virginia west of Richmond and responsible for a great deal of the residential, commercial, sacred, and most of the institutional architecture of the region between 1935 and the 1960s.”</a:t>
            </a:r>
            <a:br>
              <a:rPr lang="en-US" sz="1400" i="1">
                <a:latin typeface="UniversLTPro-45Light"/>
              </a:rPr>
            </a:br>
            <a:r>
              <a:rPr lang="en-US" sz="1400" i="1">
                <a:latin typeface="UniversLTPro-45Light"/>
              </a:rPr>
              <a:t>– Mike Walker, Reporter</a:t>
            </a:r>
            <a:endParaRPr lang="en-US"/>
          </a:p>
        </p:txBody>
      </p:sp>
      <p:pic>
        <p:nvPicPr>
          <p:cNvPr id="7" name="Picture 6" descr="A black and white photo of a house with a car parked in front&#10;&#10;Description automatically generated with medium confidence">
            <a:extLst>
              <a:ext uri="{FF2B5EF4-FFF2-40B4-BE49-F238E27FC236}">
                <a16:creationId xmlns:a16="http://schemas.microsoft.com/office/drawing/2014/main" id="{12B67AC6-A56F-B24C-B58E-BA855F862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23" y="1661458"/>
            <a:ext cx="3590544" cy="257251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42A872D-1CCE-CD61-71B2-D0E753BFF467}"/>
              </a:ext>
            </a:extLst>
          </p:cNvPr>
          <p:cNvSpPr txBox="1"/>
          <p:nvPr/>
        </p:nvSpPr>
        <p:spPr>
          <a:xfrm>
            <a:off x="4101621" y="4718313"/>
            <a:ext cx="7461776" cy="1569660"/>
          </a:xfrm>
          <a:prstGeom prst="rect">
            <a:avLst/>
          </a:prstGeom>
          <a:noFill/>
        </p:spPr>
        <p:txBody>
          <a:bodyPr wrap="square">
            <a:spAutoFit/>
          </a:bodyPr>
          <a:lstStyle/>
          <a:p>
            <a:pPr lvl="1" algn="ctr"/>
            <a:r>
              <a:rPr lang="en-US" sz="2400" b="1">
                <a:solidFill>
                  <a:srgbClr val="722281"/>
                </a:solidFill>
                <a:latin typeface="Calibri" panose="020F0502020204030204" pitchFamily="34" charset="0"/>
                <a:cs typeface="Calibri" panose="020F0502020204030204" pitchFamily="34" charset="0"/>
              </a:rPr>
              <a:t>Mr. Louis Smithey was an architect whose firm was known throughout Southwest Virginia and West Virginia for designing public schools and other landmark buildings, including RCPS buildings.</a:t>
            </a:r>
          </a:p>
        </p:txBody>
      </p:sp>
    </p:spTree>
    <p:extLst>
      <p:ext uri="{BB962C8B-B14F-4D97-AF65-F5344CB8AC3E}">
        <p14:creationId xmlns:p14="http://schemas.microsoft.com/office/powerpoint/2010/main" val="2622848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11308298" cy="1356360"/>
          </a:xfrm>
        </p:spPr>
        <p:txBody>
          <a:bodyPr/>
          <a:lstStyle/>
          <a:p>
            <a:r>
              <a:rPr lang="en-US">
                <a:solidFill>
                  <a:srgbClr val="722281"/>
                </a:solidFill>
              </a:rPr>
              <a:t>Louis Phillipe Smithey (1890-1966)</a:t>
            </a:r>
            <a:endParaRPr lang="en-US" sz="3200" i="1">
              <a:solidFill>
                <a:srgbClr val="722281"/>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15967"/>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2449A38-69BD-3E0F-C973-257064058AD3}"/>
              </a:ext>
            </a:extLst>
          </p:cNvPr>
          <p:cNvSpPr txBox="1"/>
          <p:nvPr/>
        </p:nvSpPr>
        <p:spPr>
          <a:xfrm>
            <a:off x="4963461" y="1692612"/>
            <a:ext cx="6451733" cy="6401753"/>
          </a:xfrm>
          <a:prstGeom prst="rect">
            <a:avLst/>
          </a:prstGeom>
          <a:noFill/>
        </p:spPr>
        <p:txBody>
          <a:bodyPr wrap="square" rtlCol="0">
            <a:spAutoFit/>
          </a:bodyPr>
          <a:lstStyle/>
          <a:p>
            <a:pPr marL="800100" lvl="1" indent="-34290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It is unclear which schools he may have designed, but his architectural firm later designed the original Fallon Park Elementary School (1974), what is now known as the Roanoke Technical Education Center at </a:t>
            </a:r>
            <a:r>
              <a:rPr lang="en-US" sz="2050" dirty="0" err="1">
                <a:latin typeface="Calibri" panose="020F0502020204030204" pitchFamily="34" charset="0"/>
                <a:ea typeface="Calibri" panose="020F0502020204030204" pitchFamily="34" charset="0"/>
                <a:cs typeface="Calibri" panose="020F0502020204030204" pitchFamily="34" charset="0"/>
              </a:rPr>
              <a:t>Gibboney</a:t>
            </a:r>
            <a:r>
              <a:rPr lang="en-US" sz="2050" dirty="0">
                <a:latin typeface="Calibri" panose="020F0502020204030204" pitchFamily="34" charset="0"/>
                <a:ea typeface="Calibri" panose="020F0502020204030204" pitchFamily="34" charset="0"/>
                <a:cs typeface="Calibri" panose="020F0502020204030204" pitchFamily="34" charset="0"/>
              </a:rPr>
              <a:t> Hall (1976), and the current Lucy Addison Middle School (1992)</a:t>
            </a:r>
          </a:p>
          <a:p>
            <a:pPr marL="800100" lvl="1" indent="-34290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Smithey &amp; Boynton also designed Lane Stadium, several other Virginia Tech buildings, the Lyric Theatre in Blacksburg, buildings for Norfolk &amp; Southern, the South Roanoke Fire Station, and other landmark buildings</a:t>
            </a: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endParaRPr lang="en-US" sz="205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endParaRPr lang="en-US" sz="205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5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4DA1F8-0CFE-90DC-6891-3DC0238C4997}"/>
              </a:ext>
            </a:extLst>
          </p:cNvPr>
          <p:cNvPicPr>
            <a:picLocks noChangeAspect="1"/>
          </p:cNvPicPr>
          <p:nvPr/>
        </p:nvPicPr>
        <p:blipFill>
          <a:blip r:embed="rId2">
            <a:extLst>
              <a:ext uri="{28A0092B-C50C-407E-A947-70E740481C1C}">
                <a14:useLocalDpi xmlns:a14="http://schemas.microsoft.com/office/drawing/2010/main" val="0"/>
              </a:ext>
            </a:extLst>
          </a:blip>
          <a:srcRect t="235" b="235"/>
          <a:stretch/>
        </p:blipFill>
        <p:spPr>
          <a:xfrm>
            <a:off x="461390" y="1692612"/>
            <a:ext cx="4395657" cy="2818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6970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5925BD59-A335-4479-A720-8C5E3274B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high angle view of a building&#10;&#10;Description automatically generated with medium confidence">
            <a:extLst>
              <a:ext uri="{FF2B5EF4-FFF2-40B4-BE49-F238E27FC236}">
                <a16:creationId xmlns:a16="http://schemas.microsoft.com/office/drawing/2014/main" id="{9F680416-5F4C-5E30-9446-BB6989B2549A}"/>
              </a:ext>
            </a:extLst>
          </p:cNvPr>
          <p:cNvPicPr>
            <a:picLocks noChangeAspect="1"/>
          </p:cNvPicPr>
          <p:nvPr/>
        </p:nvPicPr>
        <p:blipFill rotWithShape="1">
          <a:blip r:embed="rId3">
            <a:extLst>
              <a:ext uri="{28A0092B-C50C-407E-A947-70E740481C1C}">
                <a14:useLocalDpi xmlns:a14="http://schemas.microsoft.com/office/drawing/2010/main" val="0"/>
              </a:ext>
            </a:extLst>
          </a:blip>
          <a:srcRect l="16877" r="22976" b="-1"/>
          <a:stretch/>
        </p:blipFill>
        <p:spPr>
          <a:xfrm>
            <a:off x="233265" y="244983"/>
            <a:ext cx="4204259" cy="3931920"/>
          </a:xfrm>
          <a:prstGeom prst="rect">
            <a:avLst/>
          </a:prstGeom>
        </p:spPr>
      </p:pic>
      <p:cxnSp>
        <p:nvCxnSpPr>
          <p:cNvPr id="19" name="Straight Connector 21">
            <a:extLst>
              <a:ext uri="{FF2B5EF4-FFF2-40B4-BE49-F238E27FC236}">
                <a16:creationId xmlns:a16="http://schemas.microsoft.com/office/drawing/2014/main" id="{34252326-CD86-4D7B-A984-82D03C82D0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building, sky, outdoor&#10;&#10;Description automatically generated">
            <a:extLst>
              <a:ext uri="{FF2B5EF4-FFF2-40B4-BE49-F238E27FC236}">
                <a16:creationId xmlns:a16="http://schemas.microsoft.com/office/drawing/2014/main" id="{DEEE60A4-C40A-070F-DD82-BFC09C5C237A}"/>
              </a:ext>
            </a:extLst>
          </p:cNvPr>
          <p:cNvPicPr>
            <a:picLocks noChangeAspect="1"/>
          </p:cNvPicPr>
          <p:nvPr/>
        </p:nvPicPr>
        <p:blipFill rotWithShape="1">
          <a:blip r:embed="rId4">
            <a:extLst>
              <a:ext uri="{28A0092B-C50C-407E-A947-70E740481C1C}">
                <a14:useLocalDpi xmlns:a14="http://schemas.microsoft.com/office/drawing/2010/main" val="0"/>
              </a:ext>
            </a:extLst>
          </a:blip>
          <a:srcRect l="1703" r="-3" b="-3"/>
          <a:stretch/>
        </p:blipFill>
        <p:spPr>
          <a:xfrm>
            <a:off x="237744" y="4176903"/>
            <a:ext cx="4199780" cy="2446018"/>
          </a:xfrm>
          <a:prstGeom prst="rect">
            <a:avLst/>
          </a:prstGeom>
        </p:spPr>
      </p:pic>
      <p:sp>
        <p:nvSpPr>
          <p:cNvPr id="24" name="Rectangle 23">
            <a:extLst>
              <a:ext uri="{FF2B5EF4-FFF2-40B4-BE49-F238E27FC236}">
                <a16:creationId xmlns:a16="http://schemas.microsoft.com/office/drawing/2014/main" id="{A8C5B9DC-D932-4BC3-87ED-C64815E68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5" y="244982"/>
            <a:ext cx="11719974"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515F0A-1794-1C81-E36A-A65786582A0F}"/>
              </a:ext>
            </a:extLst>
          </p:cNvPr>
          <p:cNvSpPr>
            <a:spLocks noGrp="1"/>
          </p:cNvSpPr>
          <p:nvPr>
            <p:ph type="ctrTitle"/>
          </p:nvPr>
        </p:nvSpPr>
        <p:spPr>
          <a:xfrm>
            <a:off x="5283553" y="646510"/>
            <a:ext cx="6019601" cy="3187208"/>
          </a:xfrm>
        </p:spPr>
        <p:txBody>
          <a:bodyPr>
            <a:normAutofit/>
          </a:bodyPr>
          <a:lstStyle/>
          <a:p>
            <a:r>
              <a:rPr lang="en-US" cap="none">
                <a:latin typeface="Calibri" panose="020F0502020204030204" pitchFamily="34" charset="0"/>
                <a:ea typeface="Calibri" panose="020F0502020204030204" pitchFamily="34" charset="0"/>
                <a:cs typeface="Calibri" panose="020F0502020204030204" pitchFamily="34" charset="0"/>
              </a:rPr>
              <a:t>Share Your Feedback Today!</a:t>
            </a:r>
          </a:p>
        </p:txBody>
      </p:sp>
      <p:sp>
        <p:nvSpPr>
          <p:cNvPr id="3" name="Subtitle 2">
            <a:extLst>
              <a:ext uri="{FF2B5EF4-FFF2-40B4-BE49-F238E27FC236}">
                <a16:creationId xmlns:a16="http://schemas.microsoft.com/office/drawing/2014/main" id="{DBC24171-3BBB-6AF5-BDE8-A370C3400D08}"/>
              </a:ext>
            </a:extLst>
          </p:cNvPr>
          <p:cNvSpPr>
            <a:spLocks noGrp="1"/>
          </p:cNvSpPr>
          <p:nvPr>
            <p:ph type="subTitle" idx="1"/>
          </p:nvPr>
        </p:nvSpPr>
        <p:spPr>
          <a:xfrm>
            <a:off x="4858814" y="4108349"/>
            <a:ext cx="6869075" cy="2025751"/>
          </a:xfrm>
        </p:spPr>
        <p:txBody>
          <a:bodyPr>
            <a:normAutofit/>
          </a:bodyPr>
          <a:lstStyle/>
          <a:p>
            <a:r>
              <a:rPr lang="en-US" sz="1500">
                <a:latin typeface="Calibri" panose="020F0502020204030204" pitchFamily="34" charset="0"/>
                <a:ea typeface="Calibri" panose="020F0502020204030204" pitchFamily="34" charset="0"/>
                <a:cs typeface="Calibri" panose="020F0502020204030204" pitchFamily="34" charset="0"/>
              </a:rPr>
              <a:t>We hope this presentation was helpful in learning more about the nominations! Please take a few moments to visit the link below and fill out a survey to provide your input on the naming nominations. Your input will be used by the Naming Committee to create a list of ranked recommendations for the School Board.</a:t>
            </a:r>
          </a:p>
          <a:p>
            <a:r>
              <a:rPr lang="en-US" sz="1500">
                <a:latin typeface="Calibri" panose="020F0502020204030204" pitchFamily="34" charset="0"/>
                <a:ea typeface="Calibri" panose="020F0502020204030204" pitchFamily="34" charset="0"/>
                <a:cs typeface="Calibri" panose="020F0502020204030204" pitchFamily="34" charset="0"/>
              </a:rPr>
              <a:t>Please note: School Board policy FFA grants the School Board the final say on the naming of buildings, including whether a building is ultimately named. All living nominees have provided consent for their names to be considered, and a good-faith effort has been made to obtain consent from relatives of nominees who are deceased. </a:t>
            </a:r>
          </a:p>
        </p:txBody>
      </p:sp>
      <p:sp>
        <p:nvSpPr>
          <p:cNvPr id="4" name="Title 1">
            <a:extLst>
              <a:ext uri="{FF2B5EF4-FFF2-40B4-BE49-F238E27FC236}">
                <a16:creationId xmlns:a16="http://schemas.microsoft.com/office/drawing/2014/main" id="{EE4FEF09-099D-5313-808F-76C432157AD7}"/>
              </a:ext>
            </a:extLst>
          </p:cNvPr>
          <p:cNvSpPr txBox="1">
            <a:spLocks/>
          </p:cNvSpPr>
          <p:nvPr/>
        </p:nvSpPr>
        <p:spPr>
          <a:xfrm>
            <a:off x="4300883" y="6062267"/>
            <a:ext cx="7984938" cy="526542"/>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7200" b="1" kern="1200" cap="all" baseline="0">
                <a:solidFill>
                  <a:srgbClr val="FFFFFF"/>
                </a:solidFill>
                <a:latin typeface="+mj-lt"/>
                <a:ea typeface="+mj-ea"/>
                <a:cs typeface="+mj-cs"/>
              </a:defRPr>
            </a:lvl1pPr>
          </a:lstStyle>
          <a:p>
            <a:r>
              <a:rPr lang="en-US" sz="3200" u="sng" cap="none">
                <a:solidFill>
                  <a:srgbClr val="72228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Click here</a:t>
            </a:r>
            <a:r>
              <a:rPr lang="en-US" sz="3200" cap="none">
                <a:solidFill>
                  <a:srgbClr val="722281"/>
                </a:solidFill>
                <a:latin typeface="Calibri" panose="020F0502020204030204" pitchFamily="34" charset="0"/>
                <a:ea typeface="Calibri" panose="020F0502020204030204" pitchFamily="34" charset="0"/>
                <a:cs typeface="Calibri" panose="020F0502020204030204" pitchFamily="34" charset="0"/>
              </a:rPr>
              <a:t> </a:t>
            </a:r>
            <a:r>
              <a:rPr lang="en-US" sz="3200" cap="none">
                <a:latin typeface="Calibri" panose="020F0502020204030204" pitchFamily="34" charset="0"/>
                <a:ea typeface="Calibri" panose="020F0502020204030204" pitchFamily="34" charset="0"/>
                <a:cs typeface="Calibri" panose="020F0502020204030204" pitchFamily="34" charset="0"/>
              </a:rPr>
              <a:t>to take the survey!</a:t>
            </a:r>
            <a:endParaRPr lang="en-US" sz="3200" cap="none">
              <a:solidFill>
                <a:srgbClr val="72228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599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D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dirty="0">
                <a:solidFill>
                  <a:srgbClr val="0074C8"/>
                </a:solidFill>
                <a:latin typeface="Calibri" panose="020F0502020204030204" pitchFamily="34" charset="0"/>
                <a:ea typeface="Calibri" panose="020F0502020204030204" pitchFamily="34" charset="0"/>
                <a:cs typeface="Calibri" panose="020F0502020204030204" pitchFamily="34" charset="0"/>
              </a:rPr>
              <a:t>Dr. E. Wayne Harris (b. 1945)</a:t>
            </a:r>
            <a:endParaRPr lang="en-US" sz="3200" i="1" dirty="0">
              <a:solidFill>
                <a:srgbClr val="0074C8"/>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3" name="TextBox 2">
            <a:extLst>
              <a:ext uri="{FF2B5EF4-FFF2-40B4-BE49-F238E27FC236}">
                <a16:creationId xmlns:a16="http://schemas.microsoft.com/office/drawing/2014/main" id="{6CBEF556-1224-9BC1-7019-D14522EA48FF}"/>
              </a:ext>
            </a:extLst>
          </p:cNvPr>
          <p:cNvSpPr txBox="1"/>
          <p:nvPr/>
        </p:nvSpPr>
        <p:spPr>
          <a:xfrm>
            <a:off x="513197" y="4432957"/>
            <a:ext cx="2843351" cy="2031325"/>
          </a:xfrm>
          <a:prstGeom prst="rect">
            <a:avLst/>
          </a:prstGeom>
          <a:noFill/>
        </p:spPr>
        <p:txBody>
          <a:bodyPr wrap="square" rtlCol="0">
            <a:spAutoFit/>
          </a:bodyPr>
          <a:lstStyle/>
          <a:p>
            <a:r>
              <a:rPr lang="en-US" sz="1400" i="1">
                <a:latin typeface="UniversLTPro-45Light"/>
              </a:rPr>
              <a:t>“The academic improvements are indicators that Harris — with the commitment of principals and teachers — has introduced innovations that have made a strong mark on public education in Roanoke.”</a:t>
            </a:r>
          </a:p>
          <a:p>
            <a:r>
              <a:rPr lang="en-US" sz="1400" i="1">
                <a:latin typeface="UniversLTPro-45Light"/>
              </a:rPr>
              <a:t>– The Roanoke Times Editorial Board, 2004</a:t>
            </a:r>
            <a:endParaRPr lang="en-US"/>
          </a:p>
        </p:txBody>
      </p:sp>
      <p:pic>
        <p:nvPicPr>
          <p:cNvPr id="6" name="Picture 5">
            <a:extLst>
              <a:ext uri="{FF2B5EF4-FFF2-40B4-BE49-F238E27FC236}">
                <a16:creationId xmlns:a16="http://schemas.microsoft.com/office/drawing/2014/main" id="{F45F2119-5505-9996-FCE3-7502B9AB1F5F}"/>
              </a:ext>
            </a:extLst>
          </p:cNvPr>
          <p:cNvPicPr>
            <a:picLocks noChangeAspect="1"/>
          </p:cNvPicPr>
          <p:nvPr/>
        </p:nvPicPr>
        <p:blipFill rotWithShape="1">
          <a:blip r:embed="rId2">
            <a:extLst>
              <a:ext uri="{28A0092B-C50C-407E-A947-70E740481C1C}">
                <a14:useLocalDpi xmlns:a14="http://schemas.microsoft.com/office/drawing/2010/main" val="0"/>
              </a:ext>
            </a:extLst>
          </a:blip>
          <a:srcRect l="70368" t="-28" r="72" b="5664"/>
          <a:stretch/>
        </p:blipFill>
        <p:spPr>
          <a:xfrm>
            <a:off x="587984" y="1409380"/>
            <a:ext cx="2531352" cy="291804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62635C7-F95E-CB15-45A8-FC5D16F4F238}"/>
              </a:ext>
            </a:extLst>
          </p:cNvPr>
          <p:cNvSpPr txBox="1"/>
          <p:nvPr/>
        </p:nvSpPr>
        <p:spPr>
          <a:xfrm>
            <a:off x="3593761" y="1409380"/>
            <a:ext cx="7927849" cy="6386364"/>
          </a:xfrm>
          <a:prstGeom prst="rect">
            <a:avLst/>
          </a:prstGeom>
          <a:noFill/>
        </p:spPr>
        <p:txBody>
          <a:bodyPr wrap="square" rtlCol="0">
            <a:spAutoFit/>
          </a:bodyPr>
          <a:lstStyle/>
          <a:p>
            <a:pPr marL="342900"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Dr. Harris grew up in Salem and worked in Fairfax County Public Schools for 25 years before moving to Roanoke.</a:t>
            </a:r>
          </a:p>
          <a:p>
            <a:pPr marL="342900"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He was appointed as Superintendent in 1993, and was the first African American Superintendent of RCPS</a:t>
            </a:r>
          </a:p>
          <a:p>
            <a:pPr marL="342900" indent="-34290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Under his tenure, the percentage of students reading on grade level increased from 48 to 76 percent; the test score achievement gap narrowed between white and black students; and the dropout rate halved</a:t>
            </a:r>
          </a:p>
          <a:p>
            <a:pPr marL="800100" lvl="1"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At the time, Roanoke was also one of only eight school systems in the U.S. to offer the International Baccalaureate program in all grade levels</a:t>
            </a:r>
          </a:p>
          <a:p>
            <a:pPr marL="800100" lvl="1" indent="-342900">
              <a:buFont typeface="Courier New" panose="02070309020205020404" pitchFamily="49" charset="0"/>
              <a:buChar char="o"/>
            </a:pPr>
            <a:r>
              <a:rPr lang="en-US" sz="2050">
                <a:latin typeface="Calibri" panose="020F0502020204030204" pitchFamily="34" charset="0"/>
                <a:ea typeface="Calibri" panose="020F0502020204030204" pitchFamily="34" charset="0"/>
                <a:cs typeface="Calibri" panose="020F0502020204030204" pitchFamily="34" charset="0"/>
              </a:rPr>
              <a:t>More Roanoke students than ever before took Advanced Placement and dual enrollment courses</a:t>
            </a:r>
          </a:p>
          <a:p>
            <a:pPr marL="800100" lvl="1" indent="-342900">
              <a:buFont typeface="Courier New" panose="02070309020205020404" pitchFamily="49" charset="0"/>
              <a:buChar char="o"/>
            </a:pPr>
            <a:endParaRPr lang="en-US" sz="2050"/>
          </a:p>
          <a:p>
            <a:pPr marL="800100" lvl="1" indent="-342900">
              <a:buFont typeface="Courier New" panose="02070309020205020404" pitchFamily="49" charset="0"/>
              <a:buChar char="o"/>
            </a:pPr>
            <a:endParaRPr lang="en-US" sz="2050"/>
          </a:p>
          <a:p>
            <a:pPr marL="742950" lvl="1" indent="-285750">
              <a:buFont typeface="Arial" panose="020B0604020202020204" pitchFamily="34" charset="0"/>
              <a:buChar char="•"/>
            </a:pPr>
            <a:endParaRPr lang="en-US" sz="2050"/>
          </a:p>
          <a:p>
            <a:endParaRPr lang="en-US" sz="2400"/>
          </a:p>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5" name="TextBox 4">
            <a:extLst>
              <a:ext uri="{FF2B5EF4-FFF2-40B4-BE49-F238E27FC236}">
                <a16:creationId xmlns:a16="http://schemas.microsoft.com/office/drawing/2014/main" id="{172180A7-904E-2A6B-2438-79009CD27EA6}"/>
              </a:ext>
            </a:extLst>
          </p:cNvPr>
          <p:cNvSpPr txBox="1"/>
          <p:nvPr/>
        </p:nvSpPr>
        <p:spPr>
          <a:xfrm>
            <a:off x="3634710" y="5658022"/>
            <a:ext cx="8240146" cy="830997"/>
          </a:xfrm>
          <a:prstGeom prst="rect">
            <a:avLst/>
          </a:prstGeom>
          <a:noFill/>
        </p:spPr>
        <p:txBody>
          <a:bodyPr wrap="square">
            <a:spAutoFit/>
          </a:bodyPr>
          <a:lstStyle/>
          <a:p>
            <a:pPr algn="ctr"/>
            <a:r>
              <a:rPr lang="en-US" sz="2400" b="1">
                <a:solidFill>
                  <a:srgbClr val="0074C8"/>
                </a:solidFill>
                <a:latin typeface="Calibri" panose="020F0502020204030204" pitchFamily="34" charset="0"/>
                <a:ea typeface="Calibri" panose="020F0502020204030204" pitchFamily="34" charset="0"/>
                <a:cs typeface="Calibri" panose="020F0502020204030204" pitchFamily="34" charset="0"/>
              </a:rPr>
              <a:t>Dr. Wayne Harris is a longtime educator who was Superintendent of RCPS from 1993 until his retirement in 2004.</a:t>
            </a:r>
          </a:p>
        </p:txBody>
      </p:sp>
    </p:spTree>
    <p:extLst>
      <p:ext uri="{BB962C8B-B14F-4D97-AF65-F5344CB8AC3E}">
        <p14:creationId xmlns:p14="http://schemas.microsoft.com/office/powerpoint/2010/main" val="80783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D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dirty="0">
                <a:solidFill>
                  <a:srgbClr val="0074C8"/>
                </a:solidFill>
              </a:rPr>
              <a:t>Dr. E. Wayne Harris (b. 1945)</a:t>
            </a:r>
            <a:endParaRPr lang="en-US" sz="3200" i="1" dirty="0">
              <a:solidFill>
                <a:srgbClr val="0074C8"/>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93760" y="1591354"/>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
        <p:nvSpPr>
          <p:cNvPr id="10" name="TextBox 9">
            <a:extLst>
              <a:ext uri="{FF2B5EF4-FFF2-40B4-BE49-F238E27FC236}">
                <a16:creationId xmlns:a16="http://schemas.microsoft.com/office/drawing/2014/main" id="{D62635C7-F95E-CB15-45A8-FC5D16F4F238}"/>
              </a:ext>
            </a:extLst>
          </p:cNvPr>
          <p:cNvSpPr txBox="1"/>
          <p:nvPr/>
        </p:nvSpPr>
        <p:spPr>
          <a:xfrm>
            <a:off x="397165" y="1510980"/>
            <a:ext cx="6087942" cy="7201972"/>
          </a:xfrm>
          <a:prstGeom prst="rect">
            <a:avLst/>
          </a:prstGeom>
          <a:noFill/>
        </p:spPr>
        <p:txBody>
          <a:bodyPr wrap="square" rtlCol="0">
            <a:spAutoFit/>
          </a:bodyPr>
          <a:lstStyle/>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Dr. Harris also initiated the regional “Partners for SUCCESS Program,” which provided 65 rising eighth grade students the opportunity to quality for a tuition-free college education. </a:t>
            </a:r>
          </a:p>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Following his retirement, Dr. Harris designed and implemented the Schools Leaders Institute. He is also an Executive Coach for the Virginia Association of School Superintendents and is an Associate with Cambridge Strategic Services.</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dirty="0">
                <a:latin typeface="Calibri" panose="020F0502020204030204" pitchFamily="34" charset="0"/>
                <a:ea typeface="Calibri" panose="020F0502020204030204" pitchFamily="34" charset="0"/>
                <a:cs typeface="Calibri" panose="020F0502020204030204" pitchFamily="34" charset="0"/>
              </a:rPr>
              <a:t>Dr. Harris was awarded the NAACP’s Lifetime Achievement Award in 2004 in honor of his life’s work and a Leadership in Arts Instruction Award in 2003 from the Virginia Board of Education and Virginia Commission of the Arts, among other recognitions</a:t>
            </a:r>
          </a:p>
          <a:p>
            <a:pPr marL="800100" lvl="1" indent="-342900">
              <a:buFont typeface="Courier New" panose="02070309020205020404" pitchFamily="49" charset="0"/>
              <a:buChar char="o"/>
            </a:pPr>
            <a:endParaRPr lang="en-US" sz="2050" dirty="0"/>
          </a:p>
          <a:p>
            <a:pPr marL="800100" lvl="1" indent="-342900">
              <a:buFont typeface="Courier New" panose="02070309020205020404" pitchFamily="49" charset="0"/>
              <a:buChar char="o"/>
            </a:pPr>
            <a:endParaRPr lang="en-US" sz="2050" dirty="0"/>
          </a:p>
          <a:p>
            <a:pPr marL="742950" lvl="1" indent="-285750">
              <a:buFont typeface="Arial" panose="020B0604020202020204" pitchFamily="34" charset="0"/>
              <a:buChar char="•"/>
            </a:pPr>
            <a:endParaRPr lang="en-US" sz="2050" dirty="0"/>
          </a:p>
          <a:p>
            <a:endParaRPr lang="en-US" sz="2400" dirty="0"/>
          </a:p>
          <a:p>
            <a:pPr marL="800100" lvl="1" indent="-34290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700" dirty="0"/>
          </a:p>
        </p:txBody>
      </p:sp>
      <p:pic>
        <p:nvPicPr>
          <p:cNvPr id="5" name="Picture 4" descr="A person in a suit talking to a group of people&#10;&#10;Description automatically generated with medium confidence">
            <a:extLst>
              <a:ext uri="{FF2B5EF4-FFF2-40B4-BE49-F238E27FC236}">
                <a16:creationId xmlns:a16="http://schemas.microsoft.com/office/drawing/2014/main" id="{FCB68D3C-8F7E-376B-8EF9-3F588CDB8CBE}"/>
              </a:ext>
            </a:extLst>
          </p:cNvPr>
          <p:cNvPicPr>
            <a:picLocks noChangeAspect="1"/>
          </p:cNvPicPr>
          <p:nvPr/>
        </p:nvPicPr>
        <p:blipFill rotWithShape="1">
          <a:blip r:embed="rId2">
            <a:extLst>
              <a:ext uri="{28A0092B-C50C-407E-A947-70E740481C1C}">
                <a14:useLocalDpi xmlns:a14="http://schemas.microsoft.com/office/drawing/2010/main" val="0"/>
              </a:ext>
            </a:extLst>
          </a:blip>
          <a:srcRect l="6121" r="5040"/>
          <a:stretch/>
        </p:blipFill>
        <p:spPr>
          <a:xfrm>
            <a:off x="6836229" y="1621971"/>
            <a:ext cx="4816009" cy="3614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48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860A209-22AE-FDE7-C925-A4D1F0CD5A7E}"/>
              </a:ext>
            </a:extLst>
          </p:cNvPr>
          <p:cNvSpPr/>
          <p:nvPr/>
        </p:nvSpPr>
        <p:spPr>
          <a:xfrm>
            <a:off x="1903445" y="5159829"/>
            <a:ext cx="8546841" cy="8304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5F0A-1794-1C81-E36A-A65786582A0F}"/>
              </a:ext>
            </a:extLst>
          </p:cNvPr>
          <p:cNvSpPr>
            <a:spLocks noGrp="1"/>
          </p:cNvSpPr>
          <p:nvPr>
            <p:ph type="ctrTitle"/>
          </p:nvPr>
        </p:nvSpPr>
        <p:spPr>
          <a:xfrm>
            <a:off x="1355686" y="4208425"/>
            <a:ext cx="9473008" cy="2080409"/>
          </a:xfrm>
        </p:spPr>
        <p:txBody>
          <a:bodyPr>
            <a:normAutofit/>
          </a:bodyPr>
          <a:lstStyle/>
          <a:p>
            <a:r>
              <a:rPr lang="en-US" sz="4000" cap="none">
                <a:latin typeface="Calibri" panose="020F0502020204030204" pitchFamily="34" charset="0"/>
                <a:ea typeface="Calibri" panose="020F0502020204030204" pitchFamily="34" charset="0"/>
                <a:cs typeface="Calibri" panose="020F0502020204030204" pitchFamily="34" charset="0"/>
              </a:rPr>
              <a:t>For Consideration Solely for the new Roanoke Technical Education Center Adjacent to William Fleming High School</a:t>
            </a:r>
          </a:p>
        </p:txBody>
      </p:sp>
      <p:sp>
        <p:nvSpPr>
          <p:cNvPr id="32" name="Rectangle 31">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F680416-5F4C-5E30-9446-BB6989B2549A}"/>
              </a:ext>
            </a:extLst>
          </p:cNvPr>
          <p:cNvPicPr>
            <a:picLocks noChangeAspect="1"/>
          </p:cNvPicPr>
          <p:nvPr/>
        </p:nvPicPr>
        <p:blipFill rotWithShape="1">
          <a:blip r:embed="rId2">
            <a:extLst>
              <a:ext uri="{28A0092B-C50C-407E-A947-70E740481C1C}">
                <a14:useLocalDpi xmlns:a14="http://schemas.microsoft.com/office/drawing/2010/main" val="0"/>
              </a:ext>
            </a:extLst>
          </a:blip>
          <a:srcRect l="2062" t="16168" r="2196" b="29536"/>
          <a:stretch/>
        </p:blipFill>
        <p:spPr>
          <a:xfrm>
            <a:off x="583466" y="432663"/>
            <a:ext cx="11025067" cy="3579500"/>
          </a:xfrm>
          <a:prstGeom prst="rect">
            <a:avLst/>
          </a:prstGeom>
        </p:spPr>
      </p:pic>
    </p:spTree>
    <p:extLst>
      <p:ext uri="{BB962C8B-B14F-4D97-AF65-F5344CB8AC3E}">
        <p14:creationId xmlns:p14="http://schemas.microsoft.com/office/powerpoint/2010/main" val="1489953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22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1887174" y="2671453"/>
            <a:ext cx="8417652" cy="1356360"/>
          </a:xfrm>
        </p:spPr>
        <p:txBody>
          <a:bodyPr>
            <a:noAutofit/>
          </a:bodyPr>
          <a:lstStyle/>
          <a:p>
            <a:pPr algn="ctr"/>
            <a:r>
              <a:rPr lang="en-US">
                <a:solidFill>
                  <a:srgbClr val="F36B16"/>
                </a:solidFill>
              </a:rPr>
              <a:t>Roanoke Center for Advancement</a:t>
            </a:r>
            <a:br>
              <a:rPr lang="en-US">
                <a:solidFill>
                  <a:srgbClr val="F36B16"/>
                </a:solidFill>
              </a:rPr>
            </a:br>
            <a:r>
              <a:rPr lang="en-US">
                <a:solidFill>
                  <a:srgbClr val="F36B16"/>
                </a:solidFill>
              </a:rPr>
              <a:t>in Technical Education</a:t>
            </a:r>
            <a:br>
              <a:rPr lang="en-US">
                <a:solidFill>
                  <a:srgbClr val="F36B16"/>
                </a:solidFill>
              </a:rPr>
            </a:br>
            <a:r>
              <a:rPr lang="en-US">
                <a:solidFill>
                  <a:srgbClr val="F36B16"/>
                </a:solidFill>
              </a:rPr>
              <a:t>(RCATE)</a:t>
            </a:r>
            <a:endParaRPr lang="en-US" i="1">
              <a:solidFill>
                <a:srgbClr val="F36B16"/>
              </a:solidFill>
            </a:endParaRPr>
          </a:p>
        </p:txBody>
      </p:sp>
      <p:sp>
        <p:nvSpPr>
          <p:cNvPr id="4" name="TextBox 3">
            <a:extLst>
              <a:ext uri="{FF2B5EF4-FFF2-40B4-BE49-F238E27FC236}">
                <a16:creationId xmlns:a16="http://schemas.microsoft.com/office/drawing/2014/main" id="{BE5F6504-59AB-FE2F-BCC1-9FEC8584750B}"/>
              </a:ext>
            </a:extLst>
          </p:cNvPr>
          <p:cNvSpPr txBox="1"/>
          <p:nvPr/>
        </p:nvSpPr>
        <p:spPr>
          <a:xfrm>
            <a:off x="3556815" y="1592113"/>
            <a:ext cx="7927849" cy="969496"/>
          </a:xfrm>
          <a:prstGeom prst="rect">
            <a:avLst/>
          </a:prstGeom>
          <a:noFill/>
        </p:spPr>
        <p:txBody>
          <a:bodyPr wrap="square" rtlCol="0">
            <a:spAutoFit/>
          </a:bodyPr>
          <a:lstStyle/>
          <a:p>
            <a:pPr marL="800100" lvl="1" indent="-342900">
              <a:buFont typeface="Arial" panose="020B0604020202020204" pitchFamily="34" charset="0"/>
              <a:buChar char="•"/>
            </a:pPr>
            <a:endParaRPr lang="en-US" sz="2000"/>
          </a:p>
          <a:p>
            <a:pPr marL="742950" lvl="1"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1700"/>
          </a:p>
        </p:txBody>
      </p:sp>
    </p:spTree>
    <p:extLst>
      <p:ext uri="{BB962C8B-B14F-4D97-AF65-F5344CB8AC3E}">
        <p14:creationId xmlns:p14="http://schemas.microsoft.com/office/powerpoint/2010/main" val="338969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35" name="Straight Connector 14">
            <a:extLst>
              <a:ext uri="{FF2B5EF4-FFF2-40B4-BE49-F238E27FC236}">
                <a16:creationId xmlns:a16="http://schemas.microsoft.com/office/drawing/2014/main" id="{4B67E998-E312-45A7-A84D-81D9342085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AC8F3B2-BE37-CEDC-B6C1-3B1880138538}"/>
              </a:ext>
            </a:extLst>
          </p:cNvPr>
          <p:cNvSpPr/>
          <p:nvPr/>
        </p:nvSpPr>
        <p:spPr>
          <a:xfrm>
            <a:off x="1709530" y="4871364"/>
            <a:ext cx="8899376" cy="12581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5F0A-1794-1C81-E36A-A65786582A0F}"/>
              </a:ext>
            </a:extLst>
          </p:cNvPr>
          <p:cNvSpPr>
            <a:spLocks noGrp="1"/>
          </p:cNvSpPr>
          <p:nvPr>
            <p:ph type="ctrTitle"/>
          </p:nvPr>
        </p:nvSpPr>
        <p:spPr>
          <a:xfrm>
            <a:off x="1109980" y="4208424"/>
            <a:ext cx="9966960" cy="1325880"/>
          </a:xfrm>
        </p:spPr>
        <p:txBody>
          <a:bodyPr>
            <a:normAutofit/>
          </a:bodyPr>
          <a:lstStyle/>
          <a:p>
            <a:r>
              <a:rPr lang="en-US" sz="4000" cap="none">
                <a:latin typeface="Calibri" panose="020F0502020204030204" pitchFamily="34" charset="0"/>
                <a:ea typeface="Calibri" panose="020F0502020204030204" pitchFamily="34" charset="0"/>
                <a:cs typeface="Calibri" panose="020F0502020204030204" pitchFamily="34" charset="0"/>
              </a:rPr>
              <a:t>For Consideration for Either Building</a:t>
            </a:r>
          </a:p>
        </p:txBody>
      </p:sp>
      <p:sp>
        <p:nvSpPr>
          <p:cNvPr id="36" name="Rectangle 16">
            <a:extLst>
              <a:ext uri="{FF2B5EF4-FFF2-40B4-BE49-F238E27FC236}">
                <a16:creationId xmlns:a16="http://schemas.microsoft.com/office/drawing/2014/main" id="{43A3BFD8-1DCA-4E53-9E5F-9292C9BE3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high angle view of a building&#10;&#10;Description automatically generated with medium confidence">
            <a:extLst>
              <a:ext uri="{FF2B5EF4-FFF2-40B4-BE49-F238E27FC236}">
                <a16:creationId xmlns:a16="http://schemas.microsoft.com/office/drawing/2014/main" id="{9F680416-5F4C-5E30-9446-BB6989B2549A}"/>
              </a:ext>
            </a:extLst>
          </p:cNvPr>
          <p:cNvPicPr>
            <a:picLocks noChangeAspect="1"/>
          </p:cNvPicPr>
          <p:nvPr/>
        </p:nvPicPr>
        <p:blipFill rotWithShape="1">
          <a:blip r:embed="rId2">
            <a:extLst>
              <a:ext uri="{28A0092B-C50C-407E-A947-70E740481C1C}">
                <a14:useLocalDpi xmlns:a14="http://schemas.microsoft.com/office/drawing/2010/main" val="0"/>
              </a:ext>
            </a:extLst>
          </a:blip>
          <a:srcRect l="16927" t="4279" r="17977" b="16262"/>
          <a:stretch/>
        </p:blipFill>
        <p:spPr>
          <a:xfrm>
            <a:off x="643064" y="462640"/>
            <a:ext cx="5136791" cy="3526986"/>
          </a:xfrm>
          <a:prstGeom prst="rect">
            <a:avLst/>
          </a:prstGeom>
        </p:spPr>
      </p:pic>
      <p:pic>
        <p:nvPicPr>
          <p:cNvPr id="7" name="Picture 6" descr="A picture containing text, building, sky, outdoor&#10;&#10;Description automatically generated">
            <a:extLst>
              <a:ext uri="{FF2B5EF4-FFF2-40B4-BE49-F238E27FC236}">
                <a16:creationId xmlns:a16="http://schemas.microsoft.com/office/drawing/2014/main" id="{DEEE60A4-C40A-070F-DD82-BFC09C5C237A}"/>
              </a:ext>
            </a:extLst>
          </p:cNvPr>
          <p:cNvPicPr>
            <a:picLocks noChangeAspect="1"/>
          </p:cNvPicPr>
          <p:nvPr/>
        </p:nvPicPr>
        <p:blipFill rotWithShape="1">
          <a:blip r:embed="rId3">
            <a:extLst>
              <a:ext uri="{28A0092B-C50C-407E-A947-70E740481C1C}">
                <a14:useLocalDpi xmlns:a14="http://schemas.microsoft.com/office/drawing/2010/main" val="0"/>
              </a:ext>
            </a:extLst>
          </a:blip>
          <a:srcRect l="6159" t="4126" r="20576" b="8005"/>
          <a:stretch/>
        </p:blipFill>
        <p:spPr>
          <a:xfrm>
            <a:off x="6412147" y="462640"/>
            <a:ext cx="5136791" cy="3526986"/>
          </a:xfrm>
          <a:prstGeom prst="rect">
            <a:avLst/>
          </a:prstGeom>
        </p:spPr>
      </p:pic>
    </p:spTree>
    <p:extLst>
      <p:ext uri="{BB962C8B-B14F-4D97-AF65-F5344CB8AC3E}">
        <p14:creationId xmlns:p14="http://schemas.microsoft.com/office/powerpoint/2010/main" val="3032343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4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F36B16"/>
                </a:solidFill>
              </a:rPr>
              <a:t>Wendell Ball (1942-2019)</a:t>
            </a:r>
            <a:endParaRPr lang="en-US" sz="3200" i="1">
              <a:solidFill>
                <a:srgbClr val="F36B16"/>
              </a:solidFill>
            </a:endParaRPr>
          </a:p>
        </p:txBody>
      </p:sp>
      <p:pic>
        <p:nvPicPr>
          <p:cNvPr id="9" name="Content Placeholder 8" descr="A picture containing text, outdoor, sign&#10;&#10;Description automatically generated">
            <a:extLst>
              <a:ext uri="{FF2B5EF4-FFF2-40B4-BE49-F238E27FC236}">
                <a16:creationId xmlns:a16="http://schemas.microsoft.com/office/drawing/2014/main" id="{489B5BE3-3BEB-C1BB-6943-9D4F23CB5E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39" r="4531"/>
          <a:stretch/>
        </p:blipFill>
        <p:spPr>
          <a:xfrm>
            <a:off x="397164" y="1723100"/>
            <a:ext cx="3334328" cy="254949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17AF1C5-5FB7-1507-7956-07340223C1C4}"/>
              </a:ext>
            </a:extLst>
          </p:cNvPr>
          <p:cNvSpPr txBox="1"/>
          <p:nvPr/>
        </p:nvSpPr>
        <p:spPr>
          <a:xfrm>
            <a:off x="4414690" y="1732542"/>
            <a:ext cx="6577565" cy="2354491"/>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Taught in RCPS for 44 years</a:t>
            </a:r>
            <a:br>
              <a:rPr lang="en-US" sz="2050">
                <a:latin typeface="Calibri" panose="020F0502020204030204" pitchFamily="34" charset="0"/>
                <a:ea typeface="Calibri" panose="020F0502020204030204" pitchFamily="34" charset="0"/>
                <a:cs typeface="Calibri" panose="020F0502020204030204" pitchFamily="34" charset="0"/>
              </a:rPr>
            </a:br>
            <a:endParaRPr lang="en-US" sz="1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Hired in 1968 to teach at Westside. While at Westside, Mr. Ball also worked summer school sessions and served as the school’s Safety Patrol sponsor</a:t>
            </a:r>
            <a:br>
              <a:rPr lang="en-US" sz="2050">
                <a:latin typeface="Calibri" panose="020F0502020204030204" pitchFamily="34" charset="0"/>
                <a:ea typeface="Calibri" panose="020F0502020204030204" pitchFamily="34" charset="0"/>
                <a:cs typeface="Calibri" panose="020F0502020204030204" pitchFamily="34" charset="0"/>
              </a:rPr>
            </a:br>
            <a:endParaRPr lang="en-US" sz="1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In 1989, Mr. Ball moved to William Ruffner Middle School, where he taught until he retired in 1998.</a:t>
            </a:r>
          </a:p>
        </p:txBody>
      </p:sp>
      <p:sp>
        <p:nvSpPr>
          <p:cNvPr id="3" name="TextBox 2">
            <a:extLst>
              <a:ext uri="{FF2B5EF4-FFF2-40B4-BE49-F238E27FC236}">
                <a16:creationId xmlns:a16="http://schemas.microsoft.com/office/drawing/2014/main" id="{31667856-4CEF-E4AE-8375-CEF7B5A86A06}"/>
              </a:ext>
            </a:extLst>
          </p:cNvPr>
          <p:cNvSpPr txBox="1"/>
          <p:nvPr/>
        </p:nvSpPr>
        <p:spPr>
          <a:xfrm>
            <a:off x="397164" y="4459267"/>
            <a:ext cx="3900794" cy="1015663"/>
          </a:xfrm>
          <a:prstGeom prst="rect">
            <a:avLst/>
          </a:prstGeom>
          <a:noFill/>
        </p:spPr>
        <p:txBody>
          <a:bodyPr wrap="square" rtlCol="0">
            <a:spAutoFit/>
          </a:bodyPr>
          <a:lstStyle/>
          <a:p>
            <a:r>
              <a:rPr lang="en-US" sz="1400" b="0" i="1">
                <a:solidFill>
                  <a:srgbClr val="000000"/>
                </a:solidFill>
                <a:effectLst/>
                <a:latin typeface="UniversLTPro-45Light"/>
              </a:rPr>
              <a:t>“He puts the needs and wants of others before his own nine times out of 10 with no complaints.”</a:t>
            </a:r>
          </a:p>
          <a:p>
            <a:r>
              <a:rPr lang="en-US" sz="1400" b="0" i="1">
                <a:solidFill>
                  <a:srgbClr val="000000"/>
                </a:solidFill>
                <a:effectLst/>
                <a:latin typeface="UniversLTPro-45Light"/>
              </a:rPr>
              <a:t>– </a:t>
            </a:r>
            <a:r>
              <a:rPr lang="en-US" sz="1400" b="0" i="1" err="1">
                <a:solidFill>
                  <a:srgbClr val="000000"/>
                </a:solidFill>
                <a:effectLst/>
                <a:latin typeface="UniversLTPro-45Light"/>
              </a:rPr>
              <a:t>Jamyra</a:t>
            </a:r>
            <a:r>
              <a:rPr lang="en-US" sz="1400" b="0" i="1">
                <a:solidFill>
                  <a:srgbClr val="000000"/>
                </a:solidFill>
                <a:effectLst/>
                <a:latin typeface="UniversLTPro-45Light"/>
              </a:rPr>
              <a:t> Ball</a:t>
            </a:r>
          </a:p>
          <a:p>
            <a:endParaRPr lang="en-US"/>
          </a:p>
        </p:txBody>
      </p:sp>
      <p:sp>
        <p:nvSpPr>
          <p:cNvPr id="5" name="TextBox 4">
            <a:extLst>
              <a:ext uri="{FF2B5EF4-FFF2-40B4-BE49-F238E27FC236}">
                <a16:creationId xmlns:a16="http://schemas.microsoft.com/office/drawing/2014/main" id="{AB8405D9-2335-400C-3B39-93F474ADBE9F}"/>
              </a:ext>
            </a:extLst>
          </p:cNvPr>
          <p:cNvSpPr txBox="1"/>
          <p:nvPr/>
        </p:nvSpPr>
        <p:spPr>
          <a:xfrm>
            <a:off x="3995786" y="4967098"/>
            <a:ext cx="7799050" cy="830997"/>
          </a:xfrm>
          <a:prstGeom prst="rect">
            <a:avLst/>
          </a:prstGeom>
          <a:noFill/>
        </p:spPr>
        <p:txBody>
          <a:bodyPr wrap="square">
            <a:spAutoFit/>
          </a:bodyPr>
          <a:lstStyle/>
          <a:p>
            <a:pPr algn="ctr"/>
            <a:r>
              <a:rPr lang="en-US" sz="2400" b="1">
                <a:solidFill>
                  <a:srgbClr val="F36B16"/>
                </a:solidFill>
                <a:latin typeface="Calibri" panose="020F0502020204030204" pitchFamily="34" charset="0"/>
                <a:ea typeface="Calibri" panose="020F0502020204030204" pitchFamily="34" charset="0"/>
                <a:cs typeface="Calibri" panose="020F0502020204030204" pitchFamily="34" charset="0"/>
              </a:rPr>
              <a:t>Mr. Wendell Ball taught in RCPS for 44 years</a:t>
            </a:r>
            <a:br>
              <a:rPr lang="en-US" sz="2400" b="1">
                <a:solidFill>
                  <a:srgbClr val="F36B16"/>
                </a:solidFill>
                <a:latin typeface="Calibri" panose="020F0502020204030204" pitchFamily="34" charset="0"/>
                <a:ea typeface="Calibri" panose="020F0502020204030204" pitchFamily="34" charset="0"/>
                <a:cs typeface="Calibri" panose="020F0502020204030204" pitchFamily="34" charset="0"/>
              </a:rPr>
            </a:br>
            <a:r>
              <a:rPr lang="en-US" sz="2400" b="1">
                <a:solidFill>
                  <a:srgbClr val="F36B16"/>
                </a:solidFill>
                <a:latin typeface="Calibri" panose="020F0502020204030204" pitchFamily="34" charset="0"/>
                <a:ea typeface="Calibri" panose="020F0502020204030204" pitchFamily="34" charset="0"/>
                <a:cs typeface="Calibri" panose="020F0502020204030204" pitchFamily="34" charset="0"/>
              </a:rPr>
              <a:t>and made a lasting impact on his students. </a:t>
            </a:r>
          </a:p>
        </p:txBody>
      </p:sp>
    </p:spTree>
    <p:extLst>
      <p:ext uri="{BB962C8B-B14F-4D97-AF65-F5344CB8AC3E}">
        <p14:creationId xmlns:p14="http://schemas.microsoft.com/office/powerpoint/2010/main" val="385919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04D-555C-5C31-6D99-BB64FB7C780F}"/>
              </a:ext>
            </a:extLst>
          </p:cNvPr>
          <p:cNvSpPr>
            <a:spLocks noGrp="1"/>
          </p:cNvSpPr>
          <p:nvPr>
            <p:ph type="title"/>
          </p:nvPr>
        </p:nvSpPr>
        <p:spPr>
          <a:xfrm>
            <a:off x="397164" y="234994"/>
            <a:ext cx="9875520" cy="1356360"/>
          </a:xfrm>
        </p:spPr>
        <p:txBody>
          <a:bodyPr/>
          <a:lstStyle/>
          <a:p>
            <a:r>
              <a:rPr lang="en-US">
                <a:solidFill>
                  <a:srgbClr val="F36B16"/>
                </a:solidFill>
              </a:rPr>
              <a:t>Wendell Ball (1942-2019)</a:t>
            </a:r>
            <a:endParaRPr lang="en-US" sz="3200" i="1">
              <a:solidFill>
                <a:srgbClr val="F36B16"/>
              </a:solidFill>
            </a:endParaRPr>
          </a:p>
        </p:txBody>
      </p:sp>
      <p:sp>
        <p:nvSpPr>
          <p:cNvPr id="10" name="TextBox 9">
            <a:extLst>
              <a:ext uri="{FF2B5EF4-FFF2-40B4-BE49-F238E27FC236}">
                <a16:creationId xmlns:a16="http://schemas.microsoft.com/office/drawing/2014/main" id="{D17AF1C5-5FB7-1507-7956-07340223C1C4}"/>
              </a:ext>
            </a:extLst>
          </p:cNvPr>
          <p:cNvSpPr txBox="1"/>
          <p:nvPr/>
        </p:nvSpPr>
        <p:spPr>
          <a:xfrm>
            <a:off x="699116" y="2059563"/>
            <a:ext cx="5584952" cy="2177519"/>
          </a:xfrm>
          <a:prstGeom prst="rect">
            <a:avLst/>
          </a:prstGeom>
          <a:noFill/>
        </p:spPr>
        <p:txBody>
          <a:bodyPr wrap="square" rtlCol="0">
            <a:spAutoFit/>
          </a:bodyPr>
          <a:lstStyle/>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Following retirement, he continued to work with the school system as a substitute teacher, during summer school, and in adult education</a:t>
            </a:r>
            <a:br>
              <a:rPr lang="en-US" sz="2050">
                <a:latin typeface="Calibri" panose="020F0502020204030204" pitchFamily="34" charset="0"/>
                <a:ea typeface="Calibri" panose="020F0502020204030204" pitchFamily="34" charset="0"/>
                <a:cs typeface="Calibri" panose="020F0502020204030204" pitchFamily="34" charset="0"/>
              </a:rPr>
            </a:br>
            <a:endParaRPr lang="en-US" sz="125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50">
                <a:latin typeface="Calibri" panose="020F0502020204030204" pitchFamily="34" charset="0"/>
                <a:ea typeface="Calibri" panose="020F0502020204030204" pitchFamily="34" charset="0"/>
                <a:cs typeface="Calibri" panose="020F0502020204030204" pitchFamily="34" charset="0"/>
              </a:rPr>
              <a:t>Well-loved by his students, Mr. Ball taught multiple generations and made a lasting impact on them.</a:t>
            </a:r>
          </a:p>
        </p:txBody>
      </p:sp>
      <p:pic>
        <p:nvPicPr>
          <p:cNvPr id="7" name="Picture 6" descr="A person wearing a bow tie&#10;&#10;Description automatically generated with medium confidence">
            <a:extLst>
              <a:ext uri="{FF2B5EF4-FFF2-40B4-BE49-F238E27FC236}">
                <a16:creationId xmlns:a16="http://schemas.microsoft.com/office/drawing/2014/main" id="{F30DCDA2-8AD7-C3D6-17DE-9D6563F3A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94" y="1374894"/>
            <a:ext cx="3546859" cy="3546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6152802"/>
      </p:ext>
    </p:extLst>
  </p:cSld>
  <p:clrMapOvr>
    <a:masterClrMapping/>
  </p:clrMapOvr>
</p:sld>
</file>

<file path=ppt/theme/theme1.xml><?xml version="1.0" encoding="utf-8"?>
<a:theme xmlns:a="http://schemas.openxmlformats.org/drawingml/2006/main" name="Basis">
  <a:themeElements>
    <a:clrScheme name="Custom 4">
      <a:dk1>
        <a:srgbClr val="000000"/>
      </a:dk1>
      <a:lt1>
        <a:srgbClr val="FFFFFF"/>
      </a:lt1>
      <a:dk2>
        <a:srgbClr val="565349"/>
      </a:dk2>
      <a:lt2>
        <a:srgbClr val="DDDDDD"/>
      </a:lt2>
      <a:accent1>
        <a:srgbClr val="00BED5"/>
      </a:accent1>
      <a:accent2>
        <a:srgbClr val="DF5327"/>
      </a:accent2>
      <a:accent3>
        <a:srgbClr val="FE9E00"/>
      </a:accent3>
      <a:accent4>
        <a:srgbClr val="418AB3"/>
      </a:accent4>
      <a:accent5>
        <a:srgbClr val="00B0F0"/>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f8da9b-8a27-4350-bbc4-91db5eccd554">
      <Terms xmlns="http://schemas.microsoft.com/office/infopath/2007/PartnerControls"/>
    </lcf76f155ced4ddcb4097134ff3c332f>
    <TaxCatchAll xmlns="c7b21dc2-a35d-4135-87c2-47a45c34ea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3F07CA8C75694B93CF80F16371D707" ma:contentTypeVersion="18" ma:contentTypeDescription="Create a new document." ma:contentTypeScope="" ma:versionID="87f445e772743c484699bcb0e6c0027c">
  <xsd:schema xmlns:xsd="http://www.w3.org/2001/XMLSchema" xmlns:xs="http://www.w3.org/2001/XMLSchema" xmlns:p="http://schemas.microsoft.com/office/2006/metadata/properties" xmlns:ns2="abf8da9b-8a27-4350-bbc4-91db5eccd554" xmlns:ns3="c7b21dc2-a35d-4135-87c2-47a45c34ea38" targetNamespace="http://schemas.microsoft.com/office/2006/metadata/properties" ma:root="true" ma:fieldsID="cc087ee59e8b4730e5385f75d7f59d74" ns2:_="" ns3:_="">
    <xsd:import namespace="abf8da9b-8a27-4350-bbc4-91db5eccd554"/>
    <xsd:import namespace="c7b21dc2-a35d-4135-87c2-47a45c34ea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f8da9b-8a27-4350-bbc4-91db5eccd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7f8988-befb-4f02-9dd5-7ff6c3ee9b8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b21dc2-a35d-4135-87c2-47a45c34ea3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c7ca98b-7ee9-4a31-9389-864616aaf470}" ma:internalName="TaxCatchAll" ma:showField="CatchAllData" ma:web="c7b21dc2-a35d-4135-87c2-47a45c34ea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29584B-DA09-4B03-B6EC-27F2D1E430E5}">
  <ds:schemaRefs>
    <ds:schemaRef ds:uri="abf8da9b-8a27-4350-bbc4-91db5eccd554"/>
    <ds:schemaRef ds:uri="c7b21dc2-a35d-4135-87c2-47a45c34ea3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C6135CA-5809-40E6-AA9B-8C8E676BA9AA}">
  <ds:schemaRefs>
    <ds:schemaRef ds:uri="http://schemas.microsoft.com/sharepoint/v3/contenttype/forms"/>
  </ds:schemaRefs>
</ds:datastoreItem>
</file>

<file path=customXml/itemProps3.xml><?xml version="1.0" encoding="utf-8"?>
<ds:datastoreItem xmlns:ds="http://schemas.openxmlformats.org/officeDocument/2006/customXml" ds:itemID="{8AC1D12B-82D6-4AD2-8199-446CDDADA0D9}">
  <ds:schemaRefs>
    <ds:schemaRef ds:uri="abf8da9b-8a27-4350-bbc4-91db5eccd554"/>
    <ds:schemaRef ds:uri="c7b21dc2-a35d-4135-87c2-47a45c34ea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50</TotalTime>
  <Words>3233</Words>
  <Application>Microsoft Office PowerPoint</Application>
  <PresentationFormat>Widescreen</PresentationFormat>
  <Paragraphs>230</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Corbel</vt:lpstr>
      <vt:lpstr>Courier New</vt:lpstr>
      <vt:lpstr>UniversLTPro-45Light</vt:lpstr>
      <vt:lpstr>Basis</vt:lpstr>
      <vt:lpstr>Building Name Nominations</vt:lpstr>
      <vt:lpstr>For Consideration Solely for the Administration Building on Campbell</vt:lpstr>
      <vt:lpstr>Dr. E. Wayne Harris (b. 1945)</vt:lpstr>
      <vt:lpstr>Dr. E. Wayne Harris (b. 1945)</vt:lpstr>
      <vt:lpstr>For Consideration Solely for the new Roanoke Technical Education Center Adjacent to William Fleming High School</vt:lpstr>
      <vt:lpstr>Roanoke Center for Advancement in Technical Education (RCATE)</vt:lpstr>
      <vt:lpstr>For Consideration for Either Building</vt:lpstr>
      <vt:lpstr>Wendell Ball (1942-2019)</vt:lpstr>
      <vt:lpstr>Wendell Ball (1942-2019)</vt:lpstr>
      <vt:lpstr>Dr. Beth Brown (1969-2008)</vt:lpstr>
      <vt:lpstr>Dr. Beth Brown (1969-2008)</vt:lpstr>
      <vt:lpstr>Charles Day (1934-2015)</vt:lpstr>
      <vt:lpstr>Charles Day (1934-2015)</vt:lpstr>
      <vt:lpstr>Doris Ennis (b. 1938)</vt:lpstr>
      <vt:lpstr>Doris Ennis (b. 1938)</vt:lpstr>
      <vt:lpstr>Lloyd Enoch (b. 1935)</vt:lpstr>
      <vt:lpstr>Lloyd Enoch (b. 1935)</vt:lpstr>
      <vt:lpstr>Joe Gaither (b. 1949)</vt:lpstr>
      <vt:lpstr>Joe Gaither (b. 1949)</vt:lpstr>
      <vt:lpstr>George Andrew Kegley (1928-2022)</vt:lpstr>
      <vt:lpstr>George Andrew Kegley (1928-2022)</vt:lpstr>
      <vt:lpstr>Henrietta Lacks (1920-1951)</vt:lpstr>
      <vt:lpstr>Henrietta Lacks (1920-1951)</vt:lpstr>
      <vt:lpstr>William “Bill” Robertson (1933-2021)</vt:lpstr>
      <vt:lpstr>William “Bill” Robertson (1933-2021)</vt:lpstr>
      <vt:lpstr>Louis Phillipe Smithey (1890-1966)</vt:lpstr>
      <vt:lpstr>Louis Phillipe Smithey (1890-1966)</vt:lpstr>
      <vt:lpstr>Share Your Feedback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E. Mitzel</dc:creator>
  <cp:lastModifiedBy>Claire E. Mitzel</cp:lastModifiedBy>
  <cp:revision>1</cp:revision>
  <dcterms:created xsi:type="dcterms:W3CDTF">2023-01-18T18:44:00Z</dcterms:created>
  <dcterms:modified xsi:type="dcterms:W3CDTF">2023-02-06T17:53:48Z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0x010100BF3F07CA8C75694B93CF80F16371D707</vt:lpwstr>
  </property>
  <property fmtid="{D5CDD505-2E9C-101B-9397-08002B2CF9AE}" pid="3" name="MediaServiceImageTags">
    <vt:lpwstr/>
  </property>
</Properties>
</file>